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324" r:id="rId6"/>
    <p:sldId id="260" r:id="rId7"/>
    <p:sldId id="261" r:id="rId8"/>
    <p:sldId id="262" r:id="rId9"/>
    <p:sldId id="263" r:id="rId10"/>
    <p:sldId id="264" r:id="rId11"/>
    <p:sldId id="265" r:id="rId12"/>
    <p:sldId id="266" r:id="rId13"/>
    <p:sldId id="267" r:id="rId14"/>
    <p:sldId id="268" r:id="rId15"/>
    <p:sldId id="269" r:id="rId16"/>
    <p:sldId id="270" r:id="rId17"/>
    <p:sldId id="323" r:id="rId18"/>
    <p:sldId id="271" r:id="rId19"/>
    <p:sldId id="272" r:id="rId20"/>
    <p:sldId id="273" r:id="rId21"/>
    <p:sldId id="274" r:id="rId22"/>
    <p:sldId id="275" r:id="rId23"/>
    <p:sldId id="276" r:id="rId24"/>
    <p:sldId id="277" r:id="rId25"/>
    <p:sldId id="278" r:id="rId26"/>
    <p:sldId id="279" r:id="rId27"/>
    <p:sldId id="280" r:id="rId28"/>
    <p:sldId id="281" r:id="rId29"/>
    <p:sldId id="282" r:id="rId30"/>
    <p:sldId id="283" r:id="rId31"/>
    <p:sldId id="284" r:id="rId32"/>
    <p:sldId id="285" r:id="rId33"/>
    <p:sldId id="286" r:id="rId34"/>
    <p:sldId id="287" r:id="rId35"/>
    <p:sldId id="288" r:id="rId36"/>
    <p:sldId id="289" r:id="rId37"/>
    <p:sldId id="290" r:id="rId38"/>
    <p:sldId id="291" r:id="rId39"/>
    <p:sldId id="292" r:id="rId40"/>
    <p:sldId id="294" r:id="rId41"/>
    <p:sldId id="295" r:id="rId42"/>
    <p:sldId id="296" r:id="rId43"/>
    <p:sldId id="297" r:id="rId44"/>
    <p:sldId id="298" r:id="rId45"/>
    <p:sldId id="300" r:id="rId46"/>
    <p:sldId id="301" r:id="rId47"/>
    <p:sldId id="302" r:id="rId48"/>
    <p:sldId id="303" r:id="rId49"/>
    <p:sldId id="304" r:id="rId50"/>
    <p:sldId id="305" r:id="rId51"/>
    <p:sldId id="306" r:id="rId52"/>
    <p:sldId id="308" r:id="rId53"/>
    <p:sldId id="309" r:id="rId54"/>
    <p:sldId id="310" r:id="rId55"/>
    <p:sldId id="311" r:id="rId56"/>
    <p:sldId id="312" r:id="rId57"/>
    <p:sldId id="313" r:id="rId58"/>
    <p:sldId id="314" r:id="rId59"/>
    <p:sldId id="315" r:id="rId60"/>
    <p:sldId id="316" r:id="rId61"/>
    <p:sldId id="318" r:id="rId62"/>
    <p:sldId id="319" r:id="rId63"/>
    <p:sldId id="320" r:id="rId64"/>
    <p:sldId id="321" r:id="rId65"/>
    <p:sldId id="322" r:id="rId6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varScale="1">
        <p:scale>
          <a:sx n="114" d="100"/>
          <a:sy n="114" d="100"/>
        </p:scale>
        <p:origin x="414" y="10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presProps" Target="presProp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BEA427-786B-0610-E42C-59230042E20C}"/>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CA"/>
          </a:p>
        </p:txBody>
      </p:sp>
      <p:sp>
        <p:nvSpPr>
          <p:cNvPr id="3" name="Subtitle 2">
            <a:extLst>
              <a:ext uri="{FF2B5EF4-FFF2-40B4-BE49-F238E27FC236}">
                <a16:creationId xmlns:a16="http://schemas.microsoft.com/office/drawing/2014/main" id="{EDA359CD-A755-2C7E-20EF-B67A8DA5ABCC}"/>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CA"/>
          </a:p>
        </p:txBody>
      </p:sp>
      <p:sp>
        <p:nvSpPr>
          <p:cNvPr id="4" name="Date Placeholder 3">
            <a:extLst>
              <a:ext uri="{FF2B5EF4-FFF2-40B4-BE49-F238E27FC236}">
                <a16:creationId xmlns:a16="http://schemas.microsoft.com/office/drawing/2014/main" id="{666032CE-AF47-9A40-7DB8-428882CE74B1}"/>
              </a:ext>
            </a:extLst>
          </p:cNvPr>
          <p:cNvSpPr>
            <a:spLocks noGrp="1"/>
          </p:cNvSpPr>
          <p:nvPr>
            <p:ph type="dt" sz="half" idx="10"/>
          </p:nvPr>
        </p:nvSpPr>
        <p:spPr/>
        <p:txBody>
          <a:bodyPr/>
          <a:lstStyle/>
          <a:p>
            <a:fld id="{EDD4E10B-B6F9-4AD4-B416-B4EF1871CEC1}" type="datetimeFigureOut">
              <a:rPr lang="en-CA" smtClean="0"/>
              <a:t>2022-08-30</a:t>
            </a:fld>
            <a:endParaRPr lang="en-CA"/>
          </a:p>
        </p:txBody>
      </p:sp>
      <p:sp>
        <p:nvSpPr>
          <p:cNvPr id="5" name="Footer Placeholder 4">
            <a:extLst>
              <a:ext uri="{FF2B5EF4-FFF2-40B4-BE49-F238E27FC236}">
                <a16:creationId xmlns:a16="http://schemas.microsoft.com/office/drawing/2014/main" id="{A0194A34-2D9E-C5A4-4052-E08843E101EF}"/>
              </a:ext>
            </a:extLst>
          </p:cNvPr>
          <p:cNvSpPr>
            <a:spLocks noGrp="1"/>
          </p:cNvSpPr>
          <p:nvPr>
            <p:ph type="ftr" sz="quarter" idx="11"/>
          </p:nvPr>
        </p:nvSpPr>
        <p:spPr/>
        <p:txBody>
          <a:bodyPr/>
          <a:lstStyle/>
          <a:p>
            <a:endParaRPr lang="en-CA"/>
          </a:p>
        </p:txBody>
      </p:sp>
      <p:sp>
        <p:nvSpPr>
          <p:cNvPr id="6" name="Slide Number Placeholder 5">
            <a:extLst>
              <a:ext uri="{FF2B5EF4-FFF2-40B4-BE49-F238E27FC236}">
                <a16:creationId xmlns:a16="http://schemas.microsoft.com/office/drawing/2014/main" id="{B50F9190-5F95-01CD-460F-969865DD7235}"/>
              </a:ext>
            </a:extLst>
          </p:cNvPr>
          <p:cNvSpPr>
            <a:spLocks noGrp="1"/>
          </p:cNvSpPr>
          <p:nvPr>
            <p:ph type="sldNum" sz="quarter" idx="12"/>
          </p:nvPr>
        </p:nvSpPr>
        <p:spPr/>
        <p:txBody>
          <a:bodyPr/>
          <a:lstStyle/>
          <a:p>
            <a:fld id="{97A0FC2A-5962-4F9F-AEBA-A623663D7249}" type="slidenum">
              <a:rPr lang="en-CA" smtClean="0"/>
              <a:t>‹#›</a:t>
            </a:fld>
            <a:endParaRPr lang="en-CA"/>
          </a:p>
        </p:txBody>
      </p:sp>
    </p:spTree>
    <p:extLst>
      <p:ext uri="{BB962C8B-B14F-4D97-AF65-F5344CB8AC3E}">
        <p14:creationId xmlns:p14="http://schemas.microsoft.com/office/powerpoint/2010/main" val="271594317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1629D7-0B43-8494-39F9-45F81E08FE83}"/>
              </a:ext>
            </a:extLst>
          </p:cNvPr>
          <p:cNvSpPr>
            <a:spLocks noGrp="1"/>
          </p:cNvSpPr>
          <p:nvPr>
            <p:ph type="title"/>
          </p:nvPr>
        </p:nvSpPr>
        <p:spPr/>
        <p:txBody>
          <a:bodyPr/>
          <a:lstStyle/>
          <a:p>
            <a:r>
              <a:rPr lang="en-US"/>
              <a:t>Click to edit Master title style</a:t>
            </a:r>
            <a:endParaRPr lang="en-CA"/>
          </a:p>
        </p:txBody>
      </p:sp>
      <p:sp>
        <p:nvSpPr>
          <p:cNvPr id="3" name="Vertical Text Placeholder 2">
            <a:extLst>
              <a:ext uri="{FF2B5EF4-FFF2-40B4-BE49-F238E27FC236}">
                <a16:creationId xmlns:a16="http://schemas.microsoft.com/office/drawing/2014/main" id="{B84D21F1-EB25-B4BB-2FB1-E02FEE206291}"/>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Date Placeholder 3">
            <a:extLst>
              <a:ext uri="{FF2B5EF4-FFF2-40B4-BE49-F238E27FC236}">
                <a16:creationId xmlns:a16="http://schemas.microsoft.com/office/drawing/2014/main" id="{2B61E467-DC3E-8491-938C-45F2E7E100FD}"/>
              </a:ext>
            </a:extLst>
          </p:cNvPr>
          <p:cNvSpPr>
            <a:spLocks noGrp="1"/>
          </p:cNvSpPr>
          <p:nvPr>
            <p:ph type="dt" sz="half" idx="10"/>
          </p:nvPr>
        </p:nvSpPr>
        <p:spPr/>
        <p:txBody>
          <a:bodyPr/>
          <a:lstStyle/>
          <a:p>
            <a:fld id="{EDD4E10B-B6F9-4AD4-B416-B4EF1871CEC1}" type="datetimeFigureOut">
              <a:rPr lang="en-CA" smtClean="0"/>
              <a:t>2022-08-30</a:t>
            </a:fld>
            <a:endParaRPr lang="en-CA"/>
          </a:p>
        </p:txBody>
      </p:sp>
      <p:sp>
        <p:nvSpPr>
          <p:cNvPr id="5" name="Footer Placeholder 4">
            <a:extLst>
              <a:ext uri="{FF2B5EF4-FFF2-40B4-BE49-F238E27FC236}">
                <a16:creationId xmlns:a16="http://schemas.microsoft.com/office/drawing/2014/main" id="{13AC3858-23D9-BF89-60B4-2F596CE20A62}"/>
              </a:ext>
            </a:extLst>
          </p:cNvPr>
          <p:cNvSpPr>
            <a:spLocks noGrp="1"/>
          </p:cNvSpPr>
          <p:nvPr>
            <p:ph type="ftr" sz="quarter" idx="11"/>
          </p:nvPr>
        </p:nvSpPr>
        <p:spPr/>
        <p:txBody>
          <a:bodyPr/>
          <a:lstStyle/>
          <a:p>
            <a:endParaRPr lang="en-CA"/>
          </a:p>
        </p:txBody>
      </p:sp>
      <p:sp>
        <p:nvSpPr>
          <p:cNvPr id="6" name="Slide Number Placeholder 5">
            <a:extLst>
              <a:ext uri="{FF2B5EF4-FFF2-40B4-BE49-F238E27FC236}">
                <a16:creationId xmlns:a16="http://schemas.microsoft.com/office/drawing/2014/main" id="{73D921F0-E1B0-57B3-A924-3BDF791ED11C}"/>
              </a:ext>
            </a:extLst>
          </p:cNvPr>
          <p:cNvSpPr>
            <a:spLocks noGrp="1"/>
          </p:cNvSpPr>
          <p:nvPr>
            <p:ph type="sldNum" sz="quarter" idx="12"/>
          </p:nvPr>
        </p:nvSpPr>
        <p:spPr/>
        <p:txBody>
          <a:bodyPr/>
          <a:lstStyle/>
          <a:p>
            <a:fld id="{97A0FC2A-5962-4F9F-AEBA-A623663D7249}" type="slidenum">
              <a:rPr lang="en-CA" smtClean="0"/>
              <a:t>‹#›</a:t>
            </a:fld>
            <a:endParaRPr lang="en-CA"/>
          </a:p>
        </p:txBody>
      </p:sp>
    </p:spTree>
    <p:extLst>
      <p:ext uri="{BB962C8B-B14F-4D97-AF65-F5344CB8AC3E}">
        <p14:creationId xmlns:p14="http://schemas.microsoft.com/office/powerpoint/2010/main" val="146786791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DBB853B0-1D51-6A87-033D-15276D91FD49}"/>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CA"/>
          </a:p>
        </p:txBody>
      </p:sp>
      <p:sp>
        <p:nvSpPr>
          <p:cNvPr id="3" name="Vertical Text Placeholder 2">
            <a:extLst>
              <a:ext uri="{FF2B5EF4-FFF2-40B4-BE49-F238E27FC236}">
                <a16:creationId xmlns:a16="http://schemas.microsoft.com/office/drawing/2014/main" id="{AAAEADF6-23C5-74B9-2E1C-BE1E0586E35E}"/>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Date Placeholder 3">
            <a:extLst>
              <a:ext uri="{FF2B5EF4-FFF2-40B4-BE49-F238E27FC236}">
                <a16:creationId xmlns:a16="http://schemas.microsoft.com/office/drawing/2014/main" id="{1B3630E2-AF5E-864A-3FAB-D2B65CB8529D}"/>
              </a:ext>
            </a:extLst>
          </p:cNvPr>
          <p:cNvSpPr>
            <a:spLocks noGrp="1"/>
          </p:cNvSpPr>
          <p:nvPr>
            <p:ph type="dt" sz="half" idx="10"/>
          </p:nvPr>
        </p:nvSpPr>
        <p:spPr/>
        <p:txBody>
          <a:bodyPr/>
          <a:lstStyle/>
          <a:p>
            <a:fld id="{EDD4E10B-B6F9-4AD4-B416-B4EF1871CEC1}" type="datetimeFigureOut">
              <a:rPr lang="en-CA" smtClean="0"/>
              <a:t>2022-08-30</a:t>
            </a:fld>
            <a:endParaRPr lang="en-CA"/>
          </a:p>
        </p:txBody>
      </p:sp>
      <p:sp>
        <p:nvSpPr>
          <p:cNvPr id="5" name="Footer Placeholder 4">
            <a:extLst>
              <a:ext uri="{FF2B5EF4-FFF2-40B4-BE49-F238E27FC236}">
                <a16:creationId xmlns:a16="http://schemas.microsoft.com/office/drawing/2014/main" id="{8973B042-1D2D-6423-05CE-25835C76A092}"/>
              </a:ext>
            </a:extLst>
          </p:cNvPr>
          <p:cNvSpPr>
            <a:spLocks noGrp="1"/>
          </p:cNvSpPr>
          <p:nvPr>
            <p:ph type="ftr" sz="quarter" idx="11"/>
          </p:nvPr>
        </p:nvSpPr>
        <p:spPr/>
        <p:txBody>
          <a:bodyPr/>
          <a:lstStyle/>
          <a:p>
            <a:endParaRPr lang="en-CA"/>
          </a:p>
        </p:txBody>
      </p:sp>
      <p:sp>
        <p:nvSpPr>
          <p:cNvPr id="6" name="Slide Number Placeholder 5">
            <a:extLst>
              <a:ext uri="{FF2B5EF4-FFF2-40B4-BE49-F238E27FC236}">
                <a16:creationId xmlns:a16="http://schemas.microsoft.com/office/drawing/2014/main" id="{661A5A36-BB0E-D594-9458-C257840CD07E}"/>
              </a:ext>
            </a:extLst>
          </p:cNvPr>
          <p:cNvSpPr>
            <a:spLocks noGrp="1"/>
          </p:cNvSpPr>
          <p:nvPr>
            <p:ph type="sldNum" sz="quarter" idx="12"/>
          </p:nvPr>
        </p:nvSpPr>
        <p:spPr/>
        <p:txBody>
          <a:bodyPr/>
          <a:lstStyle/>
          <a:p>
            <a:fld id="{97A0FC2A-5962-4F9F-AEBA-A623663D7249}" type="slidenum">
              <a:rPr lang="en-CA" smtClean="0"/>
              <a:t>‹#›</a:t>
            </a:fld>
            <a:endParaRPr lang="en-CA"/>
          </a:p>
        </p:txBody>
      </p:sp>
    </p:spTree>
    <p:extLst>
      <p:ext uri="{BB962C8B-B14F-4D97-AF65-F5344CB8AC3E}">
        <p14:creationId xmlns:p14="http://schemas.microsoft.com/office/powerpoint/2010/main" val="382542765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3C0397-4228-40CF-0642-FD4028B30665}"/>
              </a:ext>
            </a:extLst>
          </p:cNvPr>
          <p:cNvSpPr>
            <a:spLocks noGrp="1"/>
          </p:cNvSpPr>
          <p:nvPr>
            <p:ph type="title"/>
          </p:nvPr>
        </p:nvSpPr>
        <p:spPr/>
        <p:txBody>
          <a:bodyPr/>
          <a:lstStyle/>
          <a:p>
            <a:r>
              <a:rPr lang="en-US"/>
              <a:t>Click to edit Master title style</a:t>
            </a:r>
            <a:endParaRPr lang="en-CA"/>
          </a:p>
        </p:txBody>
      </p:sp>
      <p:sp>
        <p:nvSpPr>
          <p:cNvPr id="3" name="Content Placeholder 2">
            <a:extLst>
              <a:ext uri="{FF2B5EF4-FFF2-40B4-BE49-F238E27FC236}">
                <a16:creationId xmlns:a16="http://schemas.microsoft.com/office/drawing/2014/main" id="{D00A4124-116F-7610-5E5C-6EC1FC2DCDAB}"/>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Date Placeholder 3">
            <a:extLst>
              <a:ext uri="{FF2B5EF4-FFF2-40B4-BE49-F238E27FC236}">
                <a16:creationId xmlns:a16="http://schemas.microsoft.com/office/drawing/2014/main" id="{FDC9A4B2-DF73-AE37-00B2-36EA6E6FAC80}"/>
              </a:ext>
            </a:extLst>
          </p:cNvPr>
          <p:cNvSpPr>
            <a:spLocks noGrp="1"/>
          </p:cNvSpPr>
          <p:nvPr>
            <p:ph type="dt" sz="half" idx="10"/>
          </p:nvPr>
        </p:nvSpPr>
        <p:spPr/>
        <p:txBody>
          <a:bodyPr/>
          <a:lstStyle/>
          <a:p>
            <a:fld id="{EDD4E10B-B6F9-4AD4-B416-B4EF1871CEC1}" type="datetimeFigureOut">
              <a:rPr lang="en-CA" smtClean="0"/>
              <a:t>2022-08-30</a:t>
            </a:fld>
            <a:endParaRPr lang="en-CA"/>
          </a:p>
        </p:txBody>
      </p:sp>
      <p:sp>
        <p:nvSpPr>
          <p:cNvPr id="5" name="Footer Placeholder 4">
            <a:extLst>
              <a:ext uri="{FF2B5EF4-FFF2-40B4-BE49-F238E27FC236}">
                <a16:creationId xmlns:a16="http://schemas.microsoft.com/office/drawing/2014/main" id="{E940C834-F6C0-2C88-4D85-DDA70979F6FE}"/>
              </a:ext>
            </a:extLst>
          </p:cNvPr>
          <p:cNvSpPr>
            <a:spLocks noGrp="1"/>
          </p:cNvSpPr>
          <p:nvPr>
            <p:ph type="ftr" sz="quarter" idx="11"/>
          </p:nvPr>
        </p:nvSpPr>
        <p:spPr/>
        <p:txBody>
          <a:bodyPr/>
          <a:lstStyle/>
          <a:p>
            <a:endParaRPr lang="en-CA"/>
          </a:p>
        </p:txBody>
      </p:sp>
      <p:sp>
        <p:nvSpPr>
          <p:cNvPr id="6" name="Slide Number Placeholder 5">
            <a:extLst>
              <a:ext uri="{FF2B5EF4-FFF2-40B4-BE49-F238E27FC236}">
                <a16:creationId xmlns:a16="http://schemas.microsoft.com/office/drawing/2014/main" id="{806503B5-687D-85BB-177A-EE0E12ADFCD1}"/>
              </a:ext>
            </a:extLst>
          </p:cNvPr>
          <p:cNvSpPr>
            <a:spLocks noGrp="1"/>
          </p:cNvSpPr>
          <p:nvPr>
            <p:ph type="sldNum" sz="quarter" idx="12"/>
          </p:nvPr>
        </p:nvSpPr>
        <p:spPr/>
        <p:txBody>
          <a:bodyPr/>
          <a:lstStyle/>
          <a:p>
            <a:fld id="{97A0FC2A-5962-4F9F-AEBA-A623663D7249}" type="slidenum">
              <a:rPr lang="en-CA" smtClean="0"/>
              <a:t>‹#›</a:t>
            </a:fld>
            <a:endParaRPr lang="en-CA"/>
          </a:p>
        </p:txBody>
      </p:sp>
    </p:spTree>
    <p:extLst>
      <p:ext uri="{BB962C8B-B14F-4D97-AF65-F5344CB8AC3E}">
        <p14:creationId xmlns:p14="http://schemas.microsoft.com/office/powerpoint/2010/main" val="388102458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6252E6-BCA2-6EBD-3FBF-849A93B642C2}"/>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CA"/>
          </a:p>
        </p:txBody>
      </p:sp>
      <p:sp>
        <p:nvSpPr>
          <p:cNvPr id="3" name="Text Placeholder 2">
            <a:extLst>
              <a:ext uri="{FF2B5EF4-FFF2-40B4-BE49-F238E27FC236}">
                <a16:creationId xmlns:a16="http://schemas.microsoft.com/office/drawing/2014/main" id="{FFFFC5AE-0F55-18B1-8903-2A08B31FBB62}"/>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E391DE6C-4FA2-8F88-D1EE-3A8B96DF3AF7}"/>
              </a:ext>
            </a:extLst>
          </p:cNvPr>
          <p:cNvSpPr>
            <a:spLocks noGrp="1"/>
          </p:cNvSpPr>
          <p:nvPr>
            <p:ph type="dt" sz="half" idx="10"/>
          </p:nvPr>
        </p:nvSpPr>
        <p:spPr/>
        <p:txBody>
          <a:bodyPr/>
          <a:lstStyle/>
          <a:p>
            <a:fld id="{EDD4E10B-B6F9-4AD4-B416-B4EF1871CEC1}" type="datetimeFigureOut">
              <a:rPr lang="en-CA" smtClean="0"/>
              <a:t>2022-08-30</a:t>
            </a:fld>
            <a:endParaRPr lang="en-CA"/>
          </a:p>
        </p:txBody>
      </p:sp>
      <p:sp>
        <p:nvSpPr>
          <p:cNvPr id="5" name="Footer Placeholder 4">
            <a:extLst>
              <a:ext uri="{FF2B5EF4-FFF2-40B4-BE49-F238E27FC236}">
                <a16:creationId xmlns:a16="http://schemas.microsoft.com/office/drawing/2014/main" id="{1B1A97D2-36A3-B746-AE75-6D3467D4D5F8}"/>
              </a:ext>
            </a:extLst>
          </p:cNvPr>
          <p:cNvSpPr>
            <a:spLocks noGrp="1"/>
          </p:cNvSpPr>
          <p:nvPr>
            <p:ph type="ftr" sz="quarter" idx="11"/>
          </p:nvPr>
        </p:nvSpPr>
        <p:spPr/>
        <p:txBody>
          <a:bodyPr/>
          <a:lstStyle/>
          <a:p>
            <a:endParaRPr lang="en-CA"/>
          </a:p>
        </p:txBody>
      </p:sp>
      <p:sp>
        <p:nvSpPr>
          <p:cNvPr id="6" name="Slide Number Placeholder 5">
            <a:extLst>
              <a:ext uri="{FF2B5EF4-FFF2-40B4-BE49-F238E27FC236}">
                <a16:creationId xmlns:a16="http://schemas.microsoft.com/office/drawing/2014/main" id="{90E5C189-B4BA-DF57-B8E5-70C5A407D229}"/>
              </a:ext>
            </a:extLst>
          </p:cNvPr>
          <p:cNvSpPr>
            <a:spLocks noGrp="1"/>
          </p:cNvSpPr>
          <p:nvPr>
            <p:ph type="sldNum" sz="quarter" idx="12"/>
          </p:nvPr>
        </p:nvSpPr>
        <p:spPr/>
        <p:txBody>
          <a:bodyPr/>
          <a:lstStyle/>
          <a:p>
            <a:fld id="{97A0FC2A-5962-4F9F-AEBA-A623663D7249}" type="slidenum">
              <a:rPr lang="en-CA" smtClean="0"/>
              <a:t>‹#›</a:t>
            </a:fld>
            <a:endParaRPr lang="en-CA"/>
          </a:p>
        </p:txBody>
      </p:sp>
    </p:spTree>
    <p:extLst>
      <p:ext uri="{BB962C8B-B14F-4D97-AF65-F5344CB8AC3E}">
        <p14:creationId xmlns:p14="http://schemas.microsoft.com/office/powerpoint/2010/main" val="374756180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5321D5-4293-3B88-2975-31A9FF861325}"/>
              </a:ext>
            </a:extLst>
          </p:cNvPr>
          <p:cNvSpPr>
            <a:spLocks noGrp="1"/>
          </p:cNvSpPr>
          <p:nvPr>
            <p:ph type="title"/>
          </p:nvPr>
        </p:nvSpPr>
        <p:spPr/>
        <p:txBody>
          <a:bodyPr/>
          <a:lstStyle/>
          <a:p>
            <a:r>
              <a:rPr lang="en-US"/>
              <a:t>Click to edit Master title style</a:t>
            </a:r>
            <a:endParaRPr lang="en-CA"/>
          </a:p>
        </p:txBody>
      </p:sp>
      <p:sp>
        <p:nvSpPr>
          <p:cNvPr id="3" name="Content Placeholder 2">
            <a:extLst>
              <a:ext uri="{FF2B5EF4-FFF2-40B4-BE49-F238E27FC236}">
                <a16:creationId xmlns:a16="http://schemas.microsoft.com/office/drawing/2014/main" id="{F59636AD-2469-0357-4648-D38451D6D753}"/>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Content Placeholder 3">
            <a:extLst>
              <a:ext uri="{FF2B5EF4-FFF2-40B4-BE49-F238E27FC236}">
                <a16:creationId xmlns:a16="http://schemas.microsoft.com/office/drawing/2014/main" id="{38C9F48F-30C1-47B4-5914-8E55C9C4CE1B}"/>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5" name="Date Placeholder 4">
            <a:extLst>
              <a:ext uri="{FF2B5EF4-FFF2-40B4-BE49-F238E27FC236}">
                <a16:creationId xmlns:a16="http://schemas.microsoft.com/office/drawing/2014/main" id="{A3DE0D16-8C59-DB20-AD68-5AAB9B628645}"/>
              </a:ext>
            </a:extLst>
          </p:cNvPr>
          <p:cNvSpPr>
            <a:spLocks noGrp="1"/>
          </p:cNvSpPr>
          <p:nvPr>
            <p:ph type="dt" sz="half" idx="10"/>
          </p:nvPr>
        </p:nvSpPr>
        <p:spPr/>
        <p:txBody>
          <a:bodyPr/>
          <a:lstStyle/>
          <a:p>
            <a:fld id="{EDD4E10B-B6F9-4AD4-B416-B4EF1871CEC1}" type="datetimeFigureOut">
              <a:rPr lang="en-CA" smtClean="0"/>
              <a:t>2022-08-30</a:t>
            </a:fld>
            <a:endParaRPr lang="en-CA"/>
          </a:p>
        </p:txBody>
      </p:sp>
      <p:sp>
        <p:nvSpPr>
          <p:cNvPr id="6" name="Footer Placeholder 5">
            <a:extLst>
              <a:ext uri="{FF2B5EF4-FFF2-40B4-BE49-F238E27FC236}">
                <a16:creationId xmlns:a16="http://schemas.microsoft.com/office/drawing/2014/main" id="{83D61A17-E145-63C7-E5A3-DD56D79E5B59}"/>
              </a:ext>
            </a:extLst>
          </p:cNvPr>
          <p:cNvSpPr>
            <a:spLocks noGrp="1"/>
          </p:cNvSpPr>
          <p:nvPr>
            <p:ph type="ftr" sz="quarter" idx="11"/>
          </p:nvPr>
        </p:nvSpPr>
        <p:spPr/>
        <p:txBody>
          <a:bodyPr/>
          <a:lstStyle/>
          <a:p>
            <a:endParaRPr lang="en-CA"/>
          </a:p>
        </p:txBody>
      </p:sp>
      <p:sp>
        <p:nvSpPr>
          <p:cNvPr id="7" name="Slide Number Placeholder 6">
            <a:extLst>
              <a:ext uri="{FF2B5EF4-FFF2-40B4-BE49-F238E27FC236}">
                <a16:creationId xmlns:a16="http://schemas.microsoft.com/office/drawing/2014/main" id="{C95C3AE1-FB9C-45C2-4427-F2350B29FE7E}"/>
              </a:ext>
            </a:extLst>
          </p:cNvPr>
          <p:cNvSpPr>
            <a:spLocks noGrp="1"/>
          </p:cNvSpPr>
          <p:nvPr>
            <p:ph type="sldNum" sz="quarter" idx="12"/>
          </p:nvPr>
        </p:nvSpPr>
        <p:spPr/>
        <p:txBody>
          <a:bodyPr/>
          <a:lstStyle/>
          <a:p>
            <a:fld id="{97A0FC2A-5962-4F9F-AEBA-A623663D7249}" type="slidenum">
              <a:rPr lang="en-CA" smtClean="0"/>
              <a:t>‹#›</a:t>
            </a:fld>
            <a:endParaRPr lang="en-CA"/>
          </a:p>
        </p:txBody>
      </p:sp>
    </p:spTree>
    <p:extLst>
      <p:ext uri="{BB962C8B-B14F-4D97-AF65-F5344CB8AC3E}">
        <p14:creationId xmlns:p14="http://schemas.microsoft.com/office/powerpoint/2010/main" val="85278603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4BB895-E8BB-44C3-6158-0CE0C66CDBC5}"/>
              </a:ext>
            </a:extLst>
          </p:cNvPr>
          <p:cNvSpPr>
            <a:spLocks noGrp="1"/>
          </p:cNvSpPr>
          <p:nvPr>
            <p:ph type="title"/>
          </p:nvPr>
        </p:nvSpPr>
        <p:spPr>
          <a:xfrm>
            <a:off x="839788" y="365125"/>
            <a:ext cx="10515600" cy="1325563"/>
          </a:xfrm>
        </p:spPr>
        <p:txBody>
          <a:bodyPr/>
          <a:lstStyle/>
          <a:p>
            <a:r>
              <a:rPr lang="en-US"/>
              <a:t>Click to edit Master title style</a:t>
            </a:r>
            <a:endParaRPr lang="en-CA"/>
          </a:p>
        </p:txBody>
      </p:sp>
      <p:sp>
        <p:nvSpPr>
          <p:cNvPr id="3" name="Text Placeholder 2">
            <a:extLst>
              <a:ext uri="{FF2B5EF4-FFF2-40B4-BE49-F238E27FC236}">
                <a16:creationId xmlns:a16="http://schemas.microsoft.com/office/drawing/2014/main" id="{509E7189-3600-9453-1CCD-E325FDF7D06C}"/>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AFEA13CF-697A-BE31-DF57-1EC661122C78}"/>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5" name="Text Placeholder 4">
            <a:extLst>
              <a:ext uri="{FF2B5EF4-FFF2-40B4-BE49-F238E27FC236}">
                <a16:creationId xmlns:a16="http://schemas.microsoft.com/office/drawing/2014/main" id="{68C4F8B8-52C9-5B09-1BAD-EA5697AE413E}"/>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00F447BF-CE7C-2AF0-B045-711CEE63FC2D}"/>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7" name="Date Placeholder 6">
            <a:extLst>
              <a:ext uri="{FF2B5EF4-FFF2-40B4-BE49-F238E27FC236}">
                <a16:creationId xmlns:a16="http://schemas.microsoft.com/office/drawing/2014/main" id="{6877817A-4F9D-AF3D-CCD2-AE9D55DD7CAD}"/>
              </a:ext>
            </a:extLst>
          </p:cNvPr>
          <p:cNvSpPr>
            <a:spLocks noGrp="1"/>
          </p:cNvSpPr>
          <p:nvPr>
            <p:ph type="dt" sz="half" idx="10"/>
          </p:nvPr>
        </p:nvSpPr>
        <p:spPr/>
        <p:txBody>
          <a:bodyPr/>
          <a:lstStyle/>
          <a:p>
            <a:fld id="{EDD4E10B-B6F9-4AD4-B416-B4EF1871CEC1}" type="datetimeFigureOut">
              <a:rPr lang="en-CA" smtClean="0"/>
              <a:t>2022-08-30</a:t>
            </a:fld>
            <a:endParaRPr lang="en-CA"/>
          </a:p>
        </p:txBody>
      </p:sp>
      <p:sp>
        <p:nvSpPr>
          <p:cNvPr id="8" name="Footer Placeholder 7">
            <a:extLst>
              <a:ext uri="{FF2B5EF4-FFF2-40B4-BE49-F238E27FC236}">
                <a16:creationId xmlns:a16="http://schemas.microsoft.com/office/drawing/2014/main" id="{CF6DF9E0-0AAF-2AC9-85D4-D50E2D2B2454}"/>
              </a:ext>
            </a:extLst>
          </p:cNvPr>
          <p:cNvSpPr>
            <a:spLocks noGrp="1"/>
          </p:cNvSpPr>
          <p:nvPr>
            <p:ph type="ftr" sz="quarter" idx="11"/>
          </p:nvPr>
        </p:nvSpPr>
        <p:spPr/>
        <p:txBody>
          <a:bodyPr/>
          <a:lstStyle/>
          <a:p>
            <a:endParaRPr lang="en-CA"/>
          </a:p>
        </p:txBody>
      </p:sp>
      <p:sp>
        <p:nvSpPr>
          <p:cNvPr id="9" name="Slide Number Placeholder 8">
            <a:extLst>
              <a:ext uri="{FF2B5EF4-FFF2-40B4-BE49-F238E27FC236}">
                <a16:creationId xmlns:a16="http://schemas.microsoft.com/office/drawing/2014/main" id="{36821811-92A0-45DB-A516-17E99D57978E}"/>
              </a:ext>
            </a:extLst>
          </p:cNvPr>
          <p:cNvSpPr>
            <a:spLocks noGrp="1"/>
          </p:cNvSpPr>
          <p:nvPr>
            <p:ph type="sldNum" sz="quarter" idx="12"/>
          </p:nvPr>
        </p:nvSpPr>
        <p:spPr/>
        <p:txBody>
          <a:bodyPr/>
          <a:lstStyle/>
          <a:p>
            <a:fld id="{97A0FC2A-5962-4F9F-AEBA-A623663D7249}" type="slidenum">
              <a:rPr lang="en-CA" smtClean="0"/>
              <a:t>‹#›</a:t>
            </a:fld>
            <a:endParaRPr lang="en-CA"/>
          </a:p>
        </p:txBody>
      </p:sp>
    </p:spTree>
    <p:extLst>
      <p:ext uri="{BB962C8B-B14F-4D97-AF65-F5344CB8AC3E}">
        <p14:creationId xmlns:p14="http://schemas.microsoft.com/office/powerpoint/2010/main" val="405980163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A3533F-5FFE-032E-BA38-EF4A01918D41}"/>
              </a:ext>
            </a:extLst>
          </p:cNvPr>
          <p:cNvSpPr>
            <a:spLocks noGrp="1"/>
          </p:cNvSpPr>
          <p:nvPr>
            <p:ph type="title"/>
          </p:nvPr>
        </p:nvSpPr>
        <p:spPr/>
        <p:txBody>
          <a:bodyPr/>
          <a:lstStyle/>
          <a:p>
            <a:r>
              <a:rPr lang="en-US"/>
              <a:t>Click to edit Master title style</a:t>
            </a:r>
            <a:endParaRPr lang="en-CA"/>
          </a:p>
        </p:txBody>
      </p:sp>
      <p:sp>
        <p:nvSpPr>
          <p:cNvPr id="3" name="Date Placeholder 2">
            <a:extLst>
              <a:ext uri="{FF2B5EF4-FFF2-40B4-BE49-F238E27FC236}">
                <a16:creationId xmlns:a16="http://schemas.microsoft.com/office/drawing/2014/main" id="{7FD70B65-F259-6C93-A193-0ED0D1C7F1B6}"/>
              </a:ext>
            </a:extLst>
          </p:cNvPr>
          <p:cNvSpPr>
            <a:spLocks noGrp="1"/>
          </p:cNvSpPr>
          <p:nvPr>
            <p:ph type="dt" sz="half" idx="10"/>
          </p:nvPr>
        </p:nvSpPr>
        <p:spPr/>
        <p:txBody>
          <a:bodyPr/>
          <a:lstStyle/>
          <a:p>
            <a:fld id="{EDD4E10B-B6F9-4AD4-B416-B4EF1871CEC1}" type="datetimeFigureOut">
              <a:rPr lang="en-CA" smtClean="0"/>
              <a:t>2022-08-30</a:t>
            </a:fld>
            <a:endParaRPr lang="en-CA"/>
          </a:p>
        </p:txBody>
      </p:sp>
      <p:sp>
        <p:nvSpPr>
          <p:cNvPr id="4" name="Footer Placeholder 3">
            <a:extLst>
              <a:ext uri="{FF2B5EF4-FFF2-40B4-BE49-F238E27FC236}">
                <a16:creationId xmlns:a16="http://schemas.microsoft.com/office/drawing/2014/main" id="{B5CC384A-0BE4-0A2A-AAD0-21A055ECE0C4}"/>
              </a:ext>
            </a:extLst>
          </p:cNvPr>
          <p:cNvSpPr>
            <a:spLocks noGrp="1"/>
          </p:cNvSpPr>
          <p:nvPr>
            <p:ph type="ftr" sz="quarter" idx="11"/>
          </p:nvPr>
        </p:nvSpPr>
        <p:spPr/>
        <p:txBody>
          <a:bodyPr/>
          <a:lstStyle/>
          <a:p>
            <a:endParaRPr lang="en-CA"/>
          </a:p>
        </p:txBody>
      </p:sp>
      <p:sp>
        <p:nvSpPr>
          <p:cNvPr id="5" name="Slide Number Placeholder 4">
            <a:extLst>
              <a:ext uri="{FF2B5EF4-FFF2-40B4-BE49-F238E27FC236}">
                <a16:creationId xmlns:a16="http://schemas.microsoft.com/office/drawing/2014/main" id="{7BC0E439-DB84-9F45-578A-D00E9B87EAB0}"/>
              </a:ext>
            </a:extLst>
          </p:cNvPr>
          <p:cNvSpPr>
            <a:spLocks noGrp="1"/>
          </p:cNvSpPr>
          <p:nvPr>
            <p:ph type="sldNum" sz="quarter" idx="12"/>
          </p:nvPr>
        </p:nvSpPr>
        <p:spPr/>
        <p:txBody>
          <a:bodyPr/>
          <a:lstStyle/>
          <a:p>
            <a:fld id="{97A0FC2A-5962-4F9F-AEBA-A623663D7249}" type="slidenum">
              <a:rPr lang="en-CA" smtClean="0"/>
              <a:t>‹#›</a:t>
            </a:fld>
            <a:endParaRPr lang="en-CA"/>
          </a:p>
        </p:txBody>
      </p:sp>
    </p:spTree>
    <p:extLst>
      <p:ext uri="{BB962C8B-B14F-4D97-AF65-F5344CB8AC3E}">
        <p14:creationId xmlns:p14="http://schemas.microsoft.com/office/powerpoint/2010/main" val="19610322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3B296685-F844-6755-50B1-D48C5BB91702}"/>
              </a:ext>
            </a:extLst>
          </p:cNvPr>
          <p:cNvSpPr>
            <a:spLocks noGrp="1"/>
          </p:cNvSpPr>
          <p:nvPr>
            <p:ph type="dt" sz="half" idx="10"/>
          </p:nvPr>
        </p:nvSpPr>
        <p:spPr/>
        <p:txBody>
          <a:bodyPr/>
          <a:lstStyle/>
          <a:p>
            <a:fld id="{EDD4E10B-B6F9-4AD4-B416-B4EF1871CEC1}" type="datetimeFigureOut">
              <a:rPr lang="en-CA" smtClean="0"/>
              <a:t>2022-08-30</a:t>
            </a:fld>
            <a:endParaRPr lang="en-CA"/>
          </a:p>
        </p:txBody>
      </p:sp>
      <p:sp>
        <p:nvSpPr>
          <p:cNvPr id="3" name="Footer Placeholder 2">
            <a:extLst>
              <a:ext uri="{FF2B5EF4-FFF2-40B4-BE49-F238E27FC236}">
                <a16:creationId xmlns:a16="http://schemas.microsoft.com/office/drawing/2014/main" id="{634F42D4-EF89-F169-709F-86241604B5DC}"/>
              </a:ext>
            </a:extLst>
          </p:cNvPr>
          <p:cNvSpPr>
            <a:spLocks noGrp="1"/>
          </p:cNvSpPr>
          <p:nvPr>
            <p:ph type="ftr" sz="quarter" idx="11"/>
          </p:nvPr>
        </p:nvSpPr>
        <p:spPr/>
        <p:txBody>
          <a:bodyPr/>
          <a:lstStyle/>
          <a:p>
            <a:endParaRPr lang="en-CA"/>
          </a:p>
        </p:txBody>
      </p:sp>
      <p:sp>
        <p:nvSpPr>
          <p:cNvPr id="4" name="Slide Number Placeholder 3">
            <a:extLst>
              <a:ext uri="{FF2B5EF4-FFF2-40B4-BE49-F238E27FC236}">
                <a16:creationId xmlns:a16="http://schemas.microsoft.com/office/drawing/2014/main" id="{F5574528-BFA2-FDBC-4669-0A6B30E61A75}"/>
              </a:ext>
            </a:extLst>
          </p:cNvPr>
          <p:cNvSpPr>
            <a:spLocks noGrp="1"/>
          </p:cNvSpPr>
          <p:nvPr>
            <p:ph type="sldNum" sz="quarter" idx="12"/>
          </p:nvPr>
        </p:nvSpPr>
        <p:spPr/>
        <p:txBody>
          <a:bodyPr/>
          <a:lstStyle/>
          <a:p>
            <a:fld id="{97A0FC2A-5962-4F9F-AEBA-A623663D7249}" type="slidenum">
              <a:rPr lang="en-CA" smtClean="0"/>
              <a:t>‹#›</a:t>
            </a:fld>
            <a:endParaRPr lang="en-CA"/>
          </a:p>
        </p:txBody>
      </p:sp>
    </p:spTree>
    <p:extLst>
      <p:ext uri="{BB962C8B-B14F-4D97-AF65-F5344CB8AC3E}">
        <p14:creationId xmlns:p14="http://schemas.microsoft.com/office/powerpoint/2010/main" val="37655980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985678-2CAC-8AF1-3F23-5F2EAD90290B}"/>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CA"/>
          </a:p>
        </p:txBody>
      </p:sp>
      <p:sp>
        <p:nvSpPr>
          <p:cNvPr id="3" name="Content Placeholder 2">
            <a:extLst>
              <a:ext uri="{FF2B5EF4-FFF2-40B4-BE49-F238E27FC236}">
                <a16:creationId xmlns:a16="http://schemas.microsoft.com/office/drawing/2014/main" id="{5A8E604D-0D56-1118-9F96-5DD263D652BE}"/>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Text Placeholder 3">
            <a:extLst>
              <a:ext uri="{FF2B5EF4-FFF2-40B4-BE49-F238E27FC236}">
                <a16:creationId xmlns:a16="http://schemas.microsoft.com/office/drawing/2014/main" id="{AD7FC0BC-0E12-4D16-9F38-42DCFAE0266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F4CA928D-8679-FCB4-F3FE-FE473DEFB6A5}"/>
              </a:ext>
            </a:extLst>
          </p:cNvPr>
          <p:cNvSpPr>
            <a:spLocks noGrp="1"/>
          </p:cNvSpPr>
          <p:nvPr>
            <p:ph type="dt" sz="half" idx="10"/>
          </p:nvPr>
        </p:nvSpPr>
        <p:spPr/>
        <p:txBody>
          <a:bodyPr/>
          <a:lstStyle/>
          <a:p>
            <a:fld id="{EDD4E10B-B6F9-4AD4-B416-B4EF1871CEC1}" type="datetimeFigureOut">
              <a:rPr lang="en-CA" smtClean="0"/>
              <a:t>2022-08-30</a:t>
            </a:fld>
            <a:endParaRPr lang="en-CA"/>
          </a:p>
        </p:txBody>
      </p:sp>
      <p:sp>
        <p:nvSpPr>
          <p:cNvPr id="6" name="Footer Placeholder 5">
            <a:extLst>
              <a:ext uri="{FF2B5EF4-FFF2-40B4-BE49-F238E27FC236}">
                <a16:creationId xmlns:a16="http://schemas.microsoft.com/office/drawing/2014/main" id="{9A7986C6-8973-A2E0-E046-491A54271C11}"/>
              </a:ext>
            </a:extLst>
          </p:cNvPr>
          <p:cNvSpPr>
            <a:spLocks noGrp="1"/>
          </p:cNvSpPr>
          <p:nvPr>
            <p:ph type="ftr" sz="quarter" idx="11"/>
          </p:nvPr>
        </p:nvSpPr>
        <p:spPr/>
        <p:txBody>
          <a:bodyPr/>
          <a:lstStyle/>
          <a:p>
            <a:endParaRPr lang="en-CA"/>
          </a:p>
        </p:txBody>
      </p:sp>
      <p:sp>
        <p:nvSpPr>
          <p:cNvPr id="7" name="Slide Number Placeholder 6">
            <a:extLst>
              <a:ext uri="{FF2B5EF4-FFF2-40B4-BE49-F238E27FC236}">
                <a16:creationId xmlns:a16="http://schemas.microsoft.com/office/drawing/2014/main" id="{E52FDC2D-BC89-64AA-6C79-B6E713AE8915}"/>
              </a:ext>
            </a:extLst>
          </p:cNvPr>
          <p:cNvSpPr>
            <a:spLocks noGrp="1"/>
          </p:cNvSpPr>
          <p:nvPr>
            <p:ph type="sldNum" sz="quarter" idx="12"/>
          </p:nvPr>
        </p:nvSpPr>
        <p:spPr/>
        <p:txBody>
          <a:bodyPr/>
          <a:lstStyle/>
          <a:p>
            <a:fld id="{97A0FC2A-5962-4F9F-AEBA-A623663D7249}" type="slidenum">
              <a:rPr lang="en-CA" smtClean="0"/>
              <a:t>‹#›</a:t>
            </a:fld>
            <a:endParaRPr lang="en-CA"/>
          </a:p>
        </p:txBody>
      </p:sp>
    </p:spTree>
    <p:extLst>
      <p:ext uri="{BB962C8B-B14F-4D97-AF65-F5344CB8AC3E}">
        <p14:creationId xmlns:p14="http://schemas.microsoft.com/office/powerpoint/2010/main" val="174425627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6063EE-9C0B-6A5D-6FE8-04671642CB33}"/>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CA"/>
          </a:p>
        </p:txBody>
      </p:sp>
      <p:sp>
        <p:nvSpPr>
          <p:cNvPr id="3" name="Picture Placeholder 2">
            <a:extLst>
              <a:ext uri="{FF2B5EF4-FFF2-40B4-BE49-F238E27FC236}">
                <a16:creationId xmlns:a16="http://schemas.microsoft.com/office/drawing/2014/main" id="{1A3895E2-97D2-C0D6-5C5D-38D5E94FB928}"/>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CA"/>
          </a:p>
        </p:txBody>
      </p:sp>
      <p:sp>
        <p:nvSpPr>
          <p:cNvPr id="4" name="Text Placeholder 3">
            <a:extLst>
              <a:ext uri="{FF2B5EF4-FFF2-40B4-BE49-F238E27FC236}">
                <a16:creationId xmlns:a16="http://schemas.microsoft.com/office/drawing/2014/main" id="{BE664C7A-5DF7-3120-58B0-861A14FC6DB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07AA3EDE-B371-0A37-C158-058F6E7940AE}"/>
              </a:ext>
            </a:extLst>
          </p:cNvPr>
          <p:cNvSpPr>
            <a:spLocks noGrp="1"/>
          </p:cNvSpPr>
          <p:nvPr>
            <p:ph type="dt" sz="half" idx="10"/>
          </p:nvPr>
        </p:nvSpPr>
        <p:spPr/>
        <p:txBody>
          <a:bodyPr/>
          <a:lstStyle/>
          <a:p>
            <a:fld id="{EDD4E10B-B6F9-4AD4-B416-B4EF1871CEC1}" type="datetimeFigureOut">
              <a:rPr lang="en-CA" smtClean="0"/>
              <a:t>2022-08-30</a:t>
            </a:fld>
            <a:endParaRPr lang="en-CA"/>
          </a:p>
        </p:txBody>
      </p:sp>
      <p:sp>
        <p:nvSpPr>
          <p:cNvPr id="6" name="Footer Placeholder 5">
            <a:extLst>
              <a:ext uri="{FF2B5EF4-FFF2-40B4-BE49-F238E27FC236}">
                <a16:creationId xmlns:a16="http://schemas.microsoft.com/office/drawing/2014/main" id="{21C587B2-E619-575B-6734-A9B9D7FE7731}"/>
              </a:ext>
            </a:extLst>
          </p:cNvPr>
          <p:cNvSpPr>
            <a:spLocks noGrp="1"/>
          </p:cNvSpPr>
          <p:nvPr>
            <p:ph type="ftr" sz="quarter" idx="11"/>
          </p:nvPr>
        </p:nvSpPr>
        <p:spPr/>
        <p:txBody>
          <a:bodyPr/>
          <a:lstStyle/>
          <a:p>
            <a:endParaRPr lang="en-CA"/>
          </a:p>
        </p:txBody>
      </p:sp>
      <p:sp>
        <p:nvSpPr>
          <p:cNvPr id="7" name="Slide Number Placeholder 6">
            <a:extLst>
              <a:ext uri="{FF2B5EF4-FFF2-40B4-BE49-F238E27FC236}">
                <a16:creationId xmlns:a16="http://schemas.microsoft.com/office/drawing/2014/main" id="{F37D0498-063F-259B-4DE8-91F1A0A8E0C2}"/>
              </a:ext>
            </a:extLst>
          </p:cNvPr>
          <p:cNvSpPr>
            <a:spLocks noGrp="1"/>
          </p:cNvSpPr>
          <p:nvPr>
            <p:ph type="sldNum" sz="quarter" idx="12"/>
          </p:nvPr>
        </p:nvSpPr>
        <p:spPr/>
        <p:txBody>
          <a:bodyPr/>
          <a:lstStyle/>
          <a:p>
            <a:fld id="{97A0FC2A-5962-4F9F-AEBA-A623663D7249}" type="slidenum">
              <a:rPr lang="en-CA" smtClean="0"/>
              <a:t>‹#›</a:t>
            </a:fld>
            <a:endParaRPr lang="en-CA"/>
          </a:p>
        </p:txBody>
      </p:sp>
    </p:spTree>
    <p:extLst>
      <p:ext uri="{BB962C8B-B14F-4D97-AF65-F5344CB8AC3E}">
        <p14:creationId xmlns:p14="http://schemas.microsoft.com/office/powerpoint/2010/main" val="347334749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8993D173-7279-8D14-2558-1C53FA2C2091}"/>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CA"/>
          </a:p>
        </p:txBody>
      </p:sp>
      <p:sp>
        <p:nvSpPr>
          <p:cNvPr id="3" name="Text Placeholder 2">
            <a:extLst>
              <a:ext uri="{FF2B5EF4-FFF2-40B4-BE49-F238E27FC236}">
                <a16:creationId xmlns:a16="http://schemas.microsoft.com/office/drawing/2014/main" id="{B621E027-3168-0E88-4F7A-A69346C06CF5}"/>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Date Placeholder 3">
            <a:extLst>
              <a:ext uri="{FF2B5EF4-FFF2-40B4-BE49-F238E27FC236}">
                <a16:creationId xmlns:a16="http://schemas.microsoft.com/office/drawing/2014/main" id="{1DF672D6-4BED-87A8-2ACF-19F6A07CB64F}"/>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DD4E10B-B6F9-4AD4-B416-B4EF1871CEC1}" type="datetimeFigureOut">
              <a:rPr lang="en-CA" smtClean="0"/>
              <a:t>2022-08-30</a:t>
            </a:fld>
            <a:endParaRPr lang="en-CA"/>
          </a:p>
        </p:txBody>
      </p:sp>
      <p:sp>
        <p:nvSpPr>
          <p:cNvPr id="5" name="Footer Placeholder 4">
            <a:extLst>
              <a:ext uri="{FF2B5EF4-FFF2-40B4-BE49-F238E27FC236}">
                <a16:creationId xmlns:a16="http://schemas.microsoft.com/office/drawing/2014/main" id="{C24D39B8-5098-A0B7-6271-5526B021191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CA"/>
          </a:p>
        </p:txBody>
      </p:sp>
      <p:sp>
        <p:nvSpPr>
          <p:cNvPr id="6" name="Slide Number Placeholder 5">
            <a:extLst>
              <a:ext uri="{FF2B5EF4-FFF2-40B4-BE49-F238E27FC236}">
                <a16:creationId xmlns:a16="http://schemas.microsoft.com/office/drawing/2014/main" id="{D58BC1F0-2E6C-1510-5514-D0A5D9C87DD1}"/>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7A0FC2A-5962-4F9F-AEBA-A623663D7249}" type="slidenum">
              <a:rPr lang="en-CA" smtClean="0"/>
              <a:t>‹#›</a:t>
            </a:fld>
            <a:endParaRPr lang="en-CA"/>
          </a:p>
        </p:txBody>
      </p:sp>
    </p:spTree>
    <p:extLst>
      <p:ext uri="{BB962C8B-B14F-4D97-AF65-F5344CB8AC3E}">
        <p14:creationId xmlns:p14="http://schemas.microsoft.com/office/powerpoint/2010/main" val="77255559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F955C8-E0EF-F2F0-3D5A-A7A2DA8CB8DA}"/>
              </a:ext>
            </a:extLst>
          </p:cNvPr>
          <p:cNvSpPr>
            <a:spLocks noGrp="1"/>
          </p:cNvSpPr>
          <p:nvPr>
            <p:ph type="ctrTitle"/>
          </p:nvPr>
        </p:nvSpPr>
        <p:spPr/>
        <p:txBody>
          <a:bodyPr/>
          <a:lstStyle/>
          <a:p>
            <a:r>
              <a:rPr lang="en-CA" dirty="0"/>
              <a:t>Reseller sales video script</a:t>
            </a:r>
          </a:p>
        </p:txBody>
      </p:sp>
      <p:sp>
        <p:nvSpPr>
          <p:cNvPr id="3" name="Subtitle 2">
            <a:extLst>
              <a:ext uri="{FF2B5EF4-FFF2-40B4-BE49-F238E27FC236}">
                <a16:creationId xmlns:a16="http://schemas.microsoft.com/office/drawing/2014/main" id="{C62BF1B9-A85D-2489-2270-C2F3E150BF32}"/>
              </a:ext>
            </a:extLst>
          </p:cNvPr>
          <p:cNvSpPr>
            <a:spLocks noGrp="1"/>
          </p:cNvSpPr>
          <p:nvPr>
            <p:ph type="subTitle" idx="1"/>
          </p:nvPr>
        </p:nvSpPr>
        <p:spPr/>
        <p:txBody>
          <a:bodyPr/>
          <a:lstStyle/>
          <a:p>
            <a:r>
              <a:rPr lang="en-CA" dirty="0"/>
              <a:t>Solo Ad Mastery</a:t>
            </a:r>
          </a:p>
        </p:txBody>
      </p:sp>
    </p:spTree>
    <p:extLst>
      <p:ext uri="{BB962C8B-B14F-4D97-AF65-F5344CB8AC3E}">
        <p14:creationId xmlns:p14="http://schemas.microsoft.com/office/powerpoint/2010/main" val="44529541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30F8666A-212A-506E-5039-4B8DE3767319}"/>
              </a:ext>
            </a:extLst>
          </p:cNvPr>
          <p:cNvSpPr txBox="1"/>
          <p:nvPr/>
        </p:nvSpPr>
        <p:spPr>
          <a:xfrm>
            <a:off x="1593908" y="2151727"/>
            <a:ext cx="8607105" cy="707886"/>
          </a:xfrm>
          <a:prstGeom prst="rect">
            <a:avLst/>
          </a:prstGeom>
          <a:noFill/>
        </p:spPr>
        <p:txBody>
          <a:bodyPr wrap="square" rtlCol="0">
            <a:spAutoFit/>
          </a:bodyPr>
          <a:lstStyle/>
          <a:p>
            <a:pPr algn="ctr"/>
            <a:r>
              <a:rPr lang="en-US" sz="4000" dirty="0"/>
              <a:t>But There Is Good News!</a:t>
            </a:r>
          </a:p>
        </p:txBody>
      </p:sp>
    </p:spTree>
    <p:extLst>
      <p:ext uri="{BB962C8B-B14F-4D97-AF65-F5344CB8AC3E}">
        <p14:creationId xmlns:p14="http://schemas.microsoft.com/office/powerpoint/2010/main" val="328450850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30F8666A-212A-506E-5039-4B8DE3767319}"/>
              </a:ext>
            </a:extLst>
          </p:cNvPr>
          <p:cNvSpPr txBox="1"/>
          <p:nvPr/>
        </p:nvSpPr>
        <p:spPr>
          <a:xfrm>
            <a:off x="1593908" y="2151727"/>
            <a:ext cx="8607105" cy="707886"/>
          </a:xfrm>
          <a:prstGeom prst="rect">
            <a:avLst/>
          </a:prstGeom>
          <a:noFill/>
        </p:spPr>
        <p:txBody>
          <a:bodyPr wrap="square" rtlCol="0">
            <a:spAutoFit/>
          </a:bodyPr>
          <a:lstStyle/>
          <a:p>
            <a:pPr algn="ctr"/>
            <a:r>
              <a:rPr lang="en-US" sz="4000" dirty="0"/>
              <a:t>I know exactly how you're feeling.</a:t>
            </a:r>
          </a:p>
        </p:txBody>
      </p:sp>
    </p:spTree>
    <p:extLst>
      <p:ext uri="{BB962C8B-B14F-4D97-AF65-F5344CB8AC3E}">
        <p14:creationId xmlns:p14="http://schemas.microsoft.com/office/powerpoint/2010/main" val="85918327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30F8666A-212A-506E-5039-4B8DE3767319}"/>
              </a:ext>
            </a:extLst>
          </p:cNvPr>
          <p:cNvSpPr txBox="1"/>
          <p:nvPr/>
        </p:nvSpPr>
        <p:spPr>
          <a:xfrm>
            <a:off x="1593908" y="2151727"/>
            <a:ext cx="8607105" cy="1938992"/>
          </a:xfrm>
          <a:prstGeom prst="rect">
            <a:avLst/>
          </a:prstGeom>
          <a:noFill/>
        </p:spPr>
        <p:txBody>
          <a:bodyPr wrap="square" rtlCol="0">
            <a:spAutoFit/>
          </a:bodyPr>
          <a:lstStyle/>
          <a:p>
            <a:pPr algn="ctr"/>
            <a:r>
              <a:rPr lang="en-US" sz="4000" dirty="0"/>
              <a:t>These days, I've managed to achieve quite a bit of success... I’m now able to get limitless good traffic from solo ads.</a:t>
            </a:r>
          </a:p>
        </p:txBody>
      </p:sp>
    </p:spTree>
    <p:extLst>
      <p:ext uri="{BB962C8B-B14F-4D97-AF65-F5344CB8AC3E}">
        <p14:creationId xmlns:p14="http://schemas.microsoft.com/office/powerpoint/2010/main" val="215861683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30F8666A-212A-506E-5039-4B8DE3767319}"/>
              </a:ext>
            </a:extLst>
          </p:cNvPr>
          <p:cNvSpPr txBox="1"/>
          <p:nvPr/>
        </p:nvSpPr>
        <p:spPr>
          <a:xfrm>
            <a:off x="1593908" y="2151727"/>
            <a:ext cx="8607105" cy="707886"/>
          </a:xfrm>
          <a:prstGeom prst="rect">
            <a:avLst/>
          </a:prstGeom>
          <a:noFill/>
        </p:spPr>
        <p:txBody>
          <a:bodyPr wrap="square" rtlCol="0">
            <a:spAutoFit/>
          </a:bodyPr>
          <a:lstStyle/>
          <a:p>
            <a:pPr algn="ctr"/>
            <a:r>
              <a:rPr lang="en-US" sz="4000" dirty="0"/>
              <a:t>But I'll be honest...</a:t>
            </a:r>
          </a:p>
        </p:txBody>
      </p:sp>
    </p:spTree>
    <p:extLst>
      <p:ext uri="{BB962C8B-B14F-4D97-AF65-F5344CB8AC3E}">
        <p14:creationId xmlns:p14="http://schemas.microsoft.com/office/powerpoint/2010/main" val="210788300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30F8666A-212A-506E-5039-4B8DE3767319}"/>
              </a:ext>
            </a:extLst>
          </p:cNvPr>
          <p:cNvSpPr txBox="1"/>
          <p:nvPr/>
        </p:nvSpPr>
        <p:spPr>
          <a:xfrm>
            <a:off x="1593908" y="2151727"/>
            <a:ext cx="8607105" cy="1323439"/>
          </a:xfrm>
          <a:prstGeom prst="rect">
            <a:avLst/>
          </a:prstGeom>
          <a:noFill/>
        </p:spPr>
        <p:txBody>
          <a:bodyPr wrap="square" rtlCol="0">
            <a:spAutoFit/>
          </a:bodyPr>
          <a:lstStyle/>
          <a:p>
            <a:pPr algn="ctr"/>
            <a:r>
              <a:rPr lang="en-US" sz="4000" dirty="0"/>
              <a:t>Things Definitely Didn't Start Out This Way...</a:t>
            </a:r>
          </a:p>
        </p:txBody>
      </p:sp>
    </p:spTree>
    <p:extLst>
      <p:ext uri="{BB962C8B-B14F-4D97-AF65-F5344CB8AC3E}">
        <p14:creationId xmlns:p14="http://schemas.microsoft.com/office/powerpoint/2010/main" val="96160265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30F8666A-212A-506E-5039-4B8DE3767319}"/>
              </a:ext>
            </a:extLst>
          </p:cNvPr>
          <p:cNvSpPr txBox="1"/>
          <p:nvPr/>
        </p:nvSpPr>
        <p:spPr>
          <a:xfrm>
            <a:off x="1593908" y="2151727"/>
            <a:ext cx="8607105" cy="2554545"/>
          </a:xfrm>
          <a:prstGeom prst="rect">
            <a:avLst/>
          </a:prstGeom>
          <a:noFill/>
        </p:spPr>
        <p:txBody>
          <a:bodyPr wrap="square" rtlCol="0">
            <a:spAutoFit/>
          </a:bodyPr>
          <a:lstStyle/>
          <a:p>
            <a:pPr algn="ctr"/>
            <a:r>
              <a:rPr lang="en-US" sz="4000" dirty="0"/>
              <a:t>Before I ever achieved even a tiny taste of success, there were a lot of roadblocks. So many times, I was ready to throw in the towel.</a:t>
            </a:r>
          </a:p>
        </p:txBody>
      </p:sp>
    </p:spTree>
    <p:extLst>
      <p:ext uri="{BB962C8B-B14F-4D97-AF65-F5344CB8AC3E}">
        <p14:creationId xmlns:p14="http://schemas.microsoft.com/office/powerpoint/2010/main" val="232565466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30F8666A-212A-506E-5039-4B8DE3767319}"/>
              </a:ext>
            </a:extLst>
          </p:cNvPr>
          <p:cNvSpPr txBox="1"/>
          <p:nvPr/>
        </p:nvSpPr>
        <p:spPr>
          <a:xfrm>
            <a:off x="1593908" y="1749055"/>
            <a:ext cx="8607105" cy="2554545"/>
          </a:xfrm>
          <a:prstGeom prst="rect">
            <a:avLst/>
          </a:prstGeom>
          <a:noFill/>
        </p:spPr>
        <p:txBody>
          <a:bodyPr wrap="square" rtlCol="0">
            <a:spAutoFit/>
          </a:bodyPr>
          <a:lstStyle/>
          <a:p>
            <a:pPr algn="ctr"/>
            <a:r>
              <a:rPr lang="en-US" sz="4000" dirty="0"/>
              <a:t>When I first started out, I was blowing a lot of money on solo ads and less than 10% of people were opting in on my landing pages</a:t>
            </a:r>
          </a:p>
        </p:txBody>
      </p:sp>
    </p:spTree>
    <p:extLst>
      <p:ext uri="{BB962C8B-B14F-4D97-AF65-F5344CB8AC3E}">
        <p14:creationId xmlns:p14="http://schemas.microsoft.com/office/powerpoint/2010/main" val="126632184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30F8666A-212A-506E-5039-4B8DE3767319}"/>
              </a:ext>
            </a:extLst>
          </p:cNvPr>
          <p:cNvSpPr txBox="1"/>
          <p:nvPr/>
        </p:nvSpPr>
        <p:spPr>
          <a:xfrm>
            <a:off x="1560352" y="1556108"/>
            <a:ext cx="8607105" cy="2554545"/>
          </a:xfrm>
          <a:prstGeom prst="rect">
            <a:avLst/>
          </a:prstGeom>
          <a:noFill/>
        </p:spPr>
        <p:txBody>
          <a:bodyPr wrap="square" rtlCol="0">
            <a:spAutoFit/>
          </a:bodyPr>
          <a:lstStyle/>
          <a:p>
            <a:pPr algn="ctr"/>
            <a:r>
              <a:rPr lang="en-US" sz="4000" dirty="0"/>
              <a:t>Plus, barely any of these leads were buying anything from me.  I really was ready to quit, thinking that solo ads were just a waste of time and money.</a:t>
            </a:r>
          </a:p>
        </p:txBody>
      </p:sp>
    </p:spTree>
    <p:extLst>
      <p:ext uri="{BB962C8B-B14F-4D97-AF65-F5344CB8AC3E}">
        <p14:creationId xmlns:p14="http://schemas.microsoft.com/office/powerpoint/2010/main" val="185247143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30F8666A-212A-506E-5039-4B8DE3767319}"/>
              </a:ext>
            </a:extLst>
          </p:cNvPr>
          <p:cNvSpPr txBox="1"/>
          <p:nvPr/>
        </p:nvSpPr>
        <p:spPr>
          <a:xfrm>
            <a:off x="1593908" y="2151727"/>
            <a:ext cx="8607105" cy="1323439"/>
          </a:xfrm>
          <a:prstGeom prst="rect">
            <a:avLst/>
          </a:prstGeom>
          <a:noFill/>
        </p:spPr>
        <p:txBody>
          <a:bodyPr wrap="square" rtlCol="0">
            <a:spAutoFit/>
          </a:bodyPr>
          <a:lstStyle/>
          <a:p>
            <a:pPr algn="ctr"/>
            <a:r>
              <a:rPr lang="en-US" sz="4000" dirty="0"/>
              <a:t>Of course, you know exactly what I'm talking about, right?</a:t>
            </a:r>
          </a:p>
        </p:txBody>
      </p:sp>
    </p:spTree>
    <p:extLst>
      <p:ext uri="{BB962C8B-B14F-4D97-AF65-F5344CB8AC3E}">
        <p14:creationId xmlns:p14="http://schemas.microsoft.com/office/powerpoint/2010/main" val="230559633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30F8666A-212A-506E-5039-4B8DE3767319}"/>
              </a:ext>
            </a:extLst>
          </p:cNvPr>
          <p:cNvSpPr txBox="1"/>
          <p:nvPr/>
        </p:nvSpPr>
        <p:spPr>
          <a:xfrm>
            <a:off x="1593908" y="2151727"/>
            <a:ext cx="8607105" cy="707886"/>
          </a:xfrm>
          <a:prstGeom prst="rect">
            <a:avLst/>
          </a:prstGeom>
          <a:noFill/>
        </p:spPr>
        <p:txBody>
          <a:bodyPr wrap="square" rtlCol="0">
            <a:spAutoFit/>
          </a:bodyPr>
          <a:lstStyle/>
          <a:p>
            <a:pPr algn="ctr"/>
            <a:r>
              <a:rPr lang="en-US" sz="4000" dirty="0"/>
              <a:t>Does Any of This Sound Familiar?</a:t>
            </a:r>
          </a:p>
        </p:txBody>
      </p:sp>
    </p:spTree>
    <p:extLst>
      <p:ext uri="{BB962C8B-B14F-4D97-AF65-F5344CB8AC3E}">
        <p14:creationId xmlns:p14="http://schemas.microsoft.com/office/powerpoint/2010/main" val="80813592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30F8666A-212A-506E-5039-4B8DE3767319}"/>
              </a:ext>
            </a:extLst>
          </p:cNvPr>
          <p:cNvSpPr txBox="1"/>
          <p:nvPr/>
        </p:nvSpPr>
        <p:spPr>
          <a:xfrm>
            <a:off x="1795244" y="2625754"/>
            <a:ext cx="8607105" cy="1323439"/>
          </a:xfrm>
          <a:prstGeom prst="rect">
            <a:avLst/>
          </a:prstGeom>
          <a:noFill/>
        </p:spPr>
        <p:txBody>
          <a:bodyPr wrap="square" rtlCol="0">
            <a:spAutoFit/>
          </a:bodyPr>
          <a:lstStyle/>
          <a:p>
            <a:pPr algn="ctr"/>
            <a:r>
              <a:rPr lang="en-US" sz="4000" dirty="0"/>
              <a:t>Are you still struggling to build a profitable list using solo ads?</a:t>
            </a:r>
            <a:endParaRPr lang="en-CA" sz="4000" dirty="0"/>
          </a:p>
        </p:txBody>
      </p:sp>
    </p:spTree>
    <p:extLst>
      <p:ext uri="{BB962C8B-B14F-4D97-AF65-F5344CB8AC3E}">
        <p14:creationId xmlns:p14="http://schemas.microsoft.com/office/powerpoint/2010/main" val="128411365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30F8666A-212A-506E-5039-4B8DE3767319}"/>
              </a:ext>
            </a:extLst>
          </p:cNvPr>
          <p:cNvSpPr txBox="1"/>
          <p:nvPr/>
        </p:nvSpPr>
        <p:spPr>
          <a:xfrm>
            <a:off x="1367405" y="1279272"/>
            <a:ext cx="8607105" cy="5016758"/>
          </a:xfrm>
          <a:prstGeom prst="rect">
            <a:avLst/>
          </a:prstGeom>
          <a:noFill/>
        </p:spPr>
        <p:txBody>
          <a:bodyPr wrap="square" rtlCol="0">
            <a:spAutoFit/>
          </a:bodyPr>
          <a:lstStyle/>
          <a:p>
            <a:pPr algn="ctr"/>
            <a:r>
              <a:rPr lang="en-US" sz="4000" dirty="0"/>
              <a:t>• You've bought “high quality” solo ads which just resulted in zero or a few leads.</a:t>
            </a:r>
          </a:p>
          <a:p>
            <a:pPr algn="ctr"/>
            <a:r>
              <a:rPr lang="en-US" sz="4000" dirty="0"/>
              <a:t>• You've tried different offers which led to similar poor results.</a:t>
            </a:r>
          </a:p>
          <a:p>
            <a:pPr algn="ctr"/>
            <a:r>
              <a:rPr lang="en-US" sz="4000" dirty="0"/>
              <a:t>• You've tried promoting products to your new leads which resulted in zero sales.</a:t>
            </a:r>
          </a:p>
        </p:txBody>
      </p:sp>
    </p:spTree>
    <p:extLst>
      <p:ext uri="{BB962C8B-B14F-4D97-AF65-F5344CB8AC3E}">
        <p14:creationId xmlns:p14="http://schemas.microsoft.com/office/powerpoint/2010/main" val="111435668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30F8666A-212A-506E-5039-4B8DE3767319}"/>
              </a:ext>
            </a:extLst>
          </p:cNvPr>
          <p:cNvSpPr txBox="1"/>
          <p:nvPr/>
        </p:nvSpPr>
        <p:spPr>
          <a:xfrm>
            <a:off x="1593908" y="2151727"/>
            <a:ext cx="8607105" cy="1323439"/>
          </a:xfrm>
          <a:prstGeom prst="rect">
            <a:avLst/>
          </a:prstGeom>
          <a:noFill/>
        </p:spPr>
        <p:txBody>
          <a:bodyPr wrap="square" rtlCol="0">
            <a:spAutoFit/>
          </a:bodyPr>
          <a:lstStyle/>
          <a:p>
            <a:pPr algn="ctr"/>
            <a:r>
              <a:rPr lang="en-US" sz="4000" dirty="0"/>
              <a:t>And now you're still at square one. I understand just how you feel.</a:t>
            </a:r>
          </a:p>
        </p:txBody>
      </p:sp>
    </p:spTree>
    <p:extLst>
      <p:ext uri="{BB962C8B-B14F-4D97-AF65-F5344CB8AC3E}">
        <p14:creationId xmlns:p14="http://schemas.microsoft.com/office/powerpoint/2010/main" val="358759513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30F8666A-212A-506E-5039-4B8DE3767319}"/>
              </a:ext>
            </a:extLst>
          </p:cNvPr>
          <p:cNvSpPr txBox="1"/>
          <p:nvPr/>
        </p:nvSpPr>
        <p:spPr>
          <a:xfrm>
            <a:off x="1593908" y="2151727"/>
            <a:ext cx="8607105" cy="1323439"/>
          </a:xfrm>
          <a:prstGeom prst="rect">
            <a:avLst/>
          </a:prstGeom>
          <a:noFill/>
        </p:spPr>
        <p:txBody>
          <a:bodyPr wrap="square" rtlCol="0">
            <a:spAutoFit/>
          </a:bodyPr>
          <a:lstStyle/>
          <a:p>
            <a:pPr algn="ctr"/>
            <a:r>
              <a:rPr lang="en-US" sz="4000" dirty="0"/>
              <a:t>Just Before I Was Ready to Give Up, A Stroke of Luck Changed Everything.</a:t>
            </a:r>
          </a:p>
        </p:txBody>
      </p:sp>
    </p:spTree>
    <p:extLst>
      <p:ext uri="{BB962C8B-B14F-4D97-AF65-F5344CB8AC3E}">
        <p14:creationId xmlns:p14="http://schemas.microsoft.com/office/powerpoint/2010/main" val="327960567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30F8666A-212A-506E-5039-4B8DE3767319}"/>
              </a:ext>
            </a:extLst>
          </p:cNvPr>
          <p:cNvSpPr txBox="1"/>
          <p:nvPr/>
        </p:nvSpPr>
        <p:spPr>
          <a:xfrm>
            <a:off x="1593908" y="2151727"/>
            <a:ext cx="8607105" cy="1938992"/>
          </a:xfrm>
          <a:prstGeom prst="rect">
            <a:avLst/>
          </a:prstGeom>
          <a:noFill/>
        </p:spPr>
        <p:txBody>
          <a:bodyPr wrap="square" rtlCol="0">
            <a:spAutoFit/>
          </a:bodyPr>
          <a:lstStyle/>
          <a:p>
            <a:pPr algn="ctr"/>
            <a:r>
              <a:rPr lang="en-US" sz="4000" dirty="0"/>
              <a:t>You can only run into so many walls before you get so frustrated that the only option left seems to be quitting.</a:t>
            </a:r>
          </a:p>
        </p:txBody>
      </p:sp>
    </p:spTree>
    <p:extLst>
      <p:ext uri="{BB962C8B-B14F-4D97-AF65-F5344CB8AC3E}">
        <p14:creationId xmlns:p14="http://schemas.microsoft.com/office/powerpoint/2010/main" val="122752541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30F8666A-212A-506E-5039-4B8DE3767319}"/>
              </a:ext>
            </a:extLst>
          </p:cNvPr>
          <p:cNvSpPr txBox="1"/>
          <p:nvPr/>
        </p:nvSpPr>
        <p:spPr>
          <a:xfrm>
            <a:off x="1593908" y="2151727"/>
            <a:ext cx="8607105" cy="2554545"/>
          </a:xfrm>
          <a:prstGeom prst="rect">
            <a:avLst/>
          </a:prstGeom>
          <a:noFill/>
        </p:spPr>
        <p:txBody>
          <a:bodyPr wrap="square" rtlCol="0">
            <a:spAutoFit/>
          </a:bodyPr>
          <a:lstStyle/>
          <a:p>
            <a:pPr algn="ctr"/>
            <a:r>
              <a:rPr lang="en-US" sz="4000" dirty="0"/>
              <a:t>I was just about at that point when I started asking successful marketers how they were using solo ads to build their lists and get sales.</a:t>
            </a:r>
          </a:p>
        </p:txBody>
      </p:sp>
    </p:spTree>
    <p:extLst>
      <p:ext uri="{BB962C8B-B14F-4D97-AF65-F5344CB8AC3E}">
        <p14:creationId xmlns:p14="http://schemas.microsoft.com/office/powerpoint/2010/main" val="245030985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30F8666A-212A-506E-5039-4B8DE3767319}"/>
              </a:ext>
            </a:extLst>
          </p:cNvPr>
          <p:cNvSpPr txBox="1"/>
          <p:nvPr/>
        </p:nvSpPr>
        <p:spPr>
          <a:xfrm>
            <a:off x="1593908" y="2151727"/>
            <a:ext cx="8607105" cy="1323439"/>
          </a:xfrm>
          <a:prstGeom prst="rect">
            <a:avLst/>
          </a:prstGeom>
          <a:noFill/>
        </p:spPr>
        <p:txBody>
          <a:bodyPr wrap="square" rtlCol="0">
            <a:spAutoFit/>
          </a:bodyPr>
          <a:lstStyle/>
          <a:p>
            <a:pPr algn="ctr"/>
            <a:r>
              <a:rPr lang="en-US" sz="4000" dirty="0"/>
              <a:t>As soon as I discovered this, everything instantly got easier.</a:t>
            </a:r>
          </a:p>
        </p:txBody>
      </p:sp>
    </p:spTree>
    <p:extLst>
      <p:ext uri="{BB962C8B-B14F-4D97-AF65-F5344CB8AC3E}">
        <p14:creationId xmlns:p14="http://schemas.microsoft.com/office/powerpoint/2010/main" val="32327281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30F8666A-212A-506E-5039-4B8DE3767319}"/>
              </a:ext>
            </a:extLst>
          </p:cNvPr>
          <p:cNvSpPr txBox="1"/>
          <p:nvPr/>
        </p:nvSpPr>
        <p:spPr>
          <a:xfrm>
            <a:off x="1593908" y="2151727"/>
            <a:ext cx="8607105" cy="1323439"/>
          </a:xfrm>
          <a:prstGeom prst="rect">
            <a:avLst/>
          </a:prstGeom>
          <a:noFill/>
        </p:spPr>
        <p:txBody>
          <a:bodyPr wrap="square" rtlCol="0">
            <a:spAutoFit/>
          </a:bodyPr>
          <a:lstStyle/>
          <a:p>
            <a:pPr algn="ctr"/>
            <a:r>
              <a:rPr lang="en-US" sz="4000" dirty="0"/>
              <a:t>With this amount of success, I knew I couldn't keep it on lockdown.</a:t>
            </a:r>
          </a:p>
        </p:txBody>
      </p:sp>
    </p:spTree>
    <p:extLst>
      <p:ext uri="{BB962C8B-B14F-4D97-AF65-F5344CB8AC3E}">
        <p14:creationId xmlns:p14="http://schemas.microsoft.com/office/powerpoint/2010/main" val="244634107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30F8666A-212A-506E-5039-4B8DE3767319}"/>
              </a:ext>
            </a:extLst>
          </p:cNvPr>
          <p:cNvSpPr txBox="1"/>
          <p:nvPr/>
        </p:nvSpPr>
        <p:spPr>
          <a:xfrm>
            <a:off x="1792447" y="1623220"/>
            <a:ext cx="8607105" cy="3785652"/>
          </a:xfrm>
          <a:prstGeom prst="rect">
            <a:avLst/>
          </a:prstGeom>
          <a:noFill/>
        </p:spPr>
        <p:txBody>
          <a:bodyPr wrap="square" rtlCol="0">
            <a:spAutoFit/>
          </a:bodyPr>
          <a:lstStyle/>
          <a:p>
            <a:pPr algn="ctr"/>
            <a:r>
              <a:rPr lang="en-US" sz="4000" dirty="0"/>
              <a:t>Since then, I've run into other marketers who encountered the same, never-ending battle I went through. And it seemed unfair to keep it to myself... especially since it's been such a huge steppingstone in my success.</a:t>
            </a:r>
          </a:p>
        </p:txBody>
      </p:sp>
    </p:spTree>
    <p:extLst>
      <p:ext uri="{BB962C8B-B14F-4D97-AF65-F5344CB8AC3E}">
        <p14:creationId xmlns:p14="http://schemas.microsoft.com/office/powerpoint/2010/main" val="317851190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30F8666A-212A-506E-5039-4B8DE3767319}"/>
              </a:ext>
            </a:extLst>
          </p:cNvPr>
          <p:cNvSpPr txBox="1"/>
          <p:nvPr/>
        </p:nvSpPr>
        <p:spPr>
          <a:xfrm>
            <a:off x="1593908" y="2151727"/>
            <a:ext cx="8607105" cy="707886"/>
          </a:xfrm>
          <a:prstGeom prst="rect">
            <a:avLst/>
          </a:prstGeom>
          <a:noFill/>
        </p:spPr>
        <p:txBody>
          <a:bodyPr wrap="square" rtlCol="0">
            <a:spAutoFit/>
          </a:bodyPr>
          <a:lstStyle/>
          <a:p>
            <a:pPr algn="ctr"/>
            <a:r>
              <a:rPr lang="en-US" sz="4000" dirty="0"/>
              <a:t>So, I'd like to let you in on the "secret."</a:t>
            </a:r>
          </a:p>
        </p:txBody>
      </p:sp>
    </p:spTree>
    <p:extLst>
      <p:ext uri="{BB962C8B-B14F-4D97-AF65-F5344CB8AC3E}">
        <p14:creationId xmlns:p14="http://schemas.microsoft.com/office/powerpoint/2010/main" val="420485599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30F8666A-212A-506E-5039-4B8DE3767319}"/>
              </a:ext>
            </a:extLst>
          </p:cNvPr>
          <p:cNvSpPr txBox="1"/>
          <p:nvPr/>
        </p:nvSpPr>
        <p:spPr>
          <a:xfrm>
            <a:off x="1593908" y="2151727"/>
            <a:ext cx="8607105" cy="707886"/>
          </a:xfrm>
          <a:prstGeom prst="rect">
            <a:avLst/>
          </a:prstGeom>
          <a:noFill/>
        </p:spPr>
        <p:txBody>
          <a:bodyPr wrap="square" rtlCol="0">
            <a:spAutoFit/>
          </a:bodyPr>
          <a:lstStyle/>
          <a:p>
            <a:pPr algn="ctr"/>
            <a:r>
              <a:rPr lang="en-US" sz="4000" dirty="0"/>
              <a:t>Introducing...</a:t>
            </a:r>
          </a:p>
        </p:txBody>
      </p:sp>
    </p:spTree>
    <p:extLst>
      <p:ext uri="{BB962C8B-B14F-4D97-AF65-F5344CB8AC3E}">
        <p14:creationId xmlns:p14="http://schemas.microsoft.com/office/powerpoint/2010/main" val="73050542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30F8666A-212A-506E-5039-4B8DE3767319}"/>
              </a:ext>
            </a:extLst>
          </p:cNvPr>
          <p:cNvSpPr txBox="1"/>
          <p:nvPr/>
        </p:nvSpPr>
        <p:spPr>
          <a:xfrm>
            <a:off x="1593908" y="2151727"/>
            <a:ext cx="8607105" cy="2554545"/>
          </a:xfrm>
          <a:prstGeom prst="rect">
            <a:avLst/>
          </a:prstGeom>
          <a:noFill/>
        </p:spPr>
        <p:txBody>
          <a:bodyPr wrap="square" rtlCol="0">
            <a:spAutoFit/>
          </a:bodyPr>
          <a:lstStyle/>
          <a:p>
            <a:pPr algn="ctr"/>
            <a:r>
              <a:rPr lang="en-US" sz="4000" dirty="0"/>
              <a:t>What if I were to show you how we get 40 To 50 Percent Of Leads To Opt-in And Make Sales At The Same Time In our Solo ad campaigns?</a:t>
            </a:r>
            <a:endParaRPr lang="en-CA" sz="4000" dirty="0"/>
          </a:p>
        </p:txBody>
      </p:sp>
    </p:spTree>
    <p:extLst>
      <p:ext uri="{BB962C8B-B14F-4D97-AF65-F5344CB8AC3E}">
        <p14:creationId xmlns:p14="http://schemas.microsoft.com/office/powerpoint/2010/main" val="63573680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30F8666A-212A-506E-5039-4B8DE3767319}"/>
              </a:ext>
            </a:extLst>
          </p:cNvPr>
          <p:cNvSpPr txBox="1"/>
          <p:nvPr/>
        </p:nvSpPr>
        <p:spPr>
          <a:xfrm>
            <a:off x="1593908" y="2151727"/>
            <a:ext cx="8607105" cy="1938992"/>
          </a:xfrm>
          <a:prstGeom prst="rect">
            <a:avLst/>
          </a:prstGeom>
          <a:noFill/>
        </p:spPr>
        <p:txBody>
          <a:bodyPr wrap="square" rtlCol="0">
            <a:spAutoFit/>
          </a:bodyPr>
          <a:lstStyle/>
          <a:p>
            <a:pPr algn="ctr"/>
            <a:r>
              <a:rPr lang="en-US" sz="4000" dirty="0"/>
              <a:t>My special course that will help you build a real list, make sales, and scale up using solo ads.</a:t>
            </a:r>
          </a:p>
        </p:txBody>
      </p:sp>
    </p:spTree>
    <p:extLst>
      <p:ext uri="{BB962C8B-B14F-4D97-AF65-F5344CB8AC3E}">
        <p14:creationId xmlns:p14="http://schemas.microsoft.com/office/powerpoint/2010/main" val="243224618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30F8666A-212A-506E-5039-4B8DE3767319}"/>
              </a:ext>
            </a:extLst>
          </p:cNvPr>
          <p:cNvSpPr txBox="1"/>
          <p:nvPr/>
        </p:nvSpPr>
        <p:spPr>
          <a:xfrm>
            <a:off x="1593908" y="2151727"/>
            <a:ext cx="8607105" cy="1938992"/>
          </a:xfrm>
          <a:prstGeom prst="rect">
            <a:avLst/>
          </a:prstGeom>
          <a:noFill/>
        </p:spPr>
        <p:txBody>
          <a:bodyPr wrap="square" rtlCol="0">
            <a:spAutoFit/>
          </a:bodyPr>
          <a:lstStyle/>
          <a:p>
            <a:pPr algn="ctr"/>
            <a:r>
              <a:rPr lang="en-US" sz="4000" dirty="0"/>
              <a:t>So, what exactly is this going to do for you? Can a simple course really turn everything around for you?</a:t>
            </a:r>
          </a:p>
        </p:txBody>
      </p:sp>
    </p:spTree>
    <p:extLst>
      <p:ext uri="{BB962C8B-B14F-4D97-AF65-F5344CB8AC3E}">
        <p14:creationId xmlns:p14="http://schemas.microsoft.com/office/powerpoint/2010/main" val="46496076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30F8666A-212A-506E-5039-4B8DE3767319}"/>
              </a:ext>
            </a:extLst>
          </p:cNvPr>
          <p:cNvSpPr txBox="1"/>
          <p:nvPr/>
        </p:nvSpPr>
        <p:spPr>
          <a:xfrm>
            <a:off x="1593908" y="2151727"/>
            <a:ext cx="8607105" cy="707886"/>
          </a:xfrm>
          <a:prstGeom prst="rect">
            <a:avLst/>
          </a:prstGeom>
          <a:noFill/>
        </p:spPr>
        <p:txBody>
          <a:bodyPr wrap="square" rtlCol="0">
            <a:spAutoFit/>
          </a:bodyPr>
          <a:lstStyle/>
          <a:p>
            <a:pPr algn="ctr"/>
            <a:r>
              <a:rPr lang="en-US" sz="4000" dirty="0"/>
              <a:t>Yes. Yes, it can.</a:t>
            </a:r>
          </a:p>
        </p:txBody>
      </p:sp>
    </p:spTree>
    <p:extLst>
      <p:ext uri="{BB962C8B-B14F-4D97-AF65-F5344CB8AC3E}">
        <p14:creationId xmlns:p14="http://schemas.microsoft.com/office/powerpoint/2010/main" val="255312260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30F8666A-212A-506E-5039-4B8DE3767319}"/>
              </a:ext>
            </a:extLst>
          </p:cNvPr>
          <p:cNvSpPr txBox="1"/>
          <p:nvPr/>
        </p:nvSpPr>
        <p:spPr>
          <a:xfrm>
            <a:off x="1593908" y="2151727"/>
            <a:ext cx="8607105" cy="1323439"/>
          </a:xfrm>
          <a:prstGeom prst="rect">
            <a:avLst/>
          </a:prstGeom>
          <a:noFill/>
        </p:spPr>
        <p:txBody>
          <a:bodyPr wrap="square" rtlCol="0">
            <a:spAutoFit/>
          </a:bodyPr>
          <a:lstStyle/>
          <a:p>
            <a:pPr algn="ctr"/>
            <a:r>
              <a:rPr lang="en-US" sz="4000" dirty="0"/>
              <a:t>Here's How This Program Will Benefit You:</a:t>
            </a:r>
          </a:p>
        </p:txBody>
      </p:sp>
    </p:spTree>
    <p:extLst>
      <p:ext uri="{BB962C8B-B14F-4D97-AF65-F5344CB8AC3E}">
        <p14:creationId xmlns:p14="http://schemas.microsoft.com/office/powerpoint/2010/main" val="2715688026"/>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30F8666A-212A-506E-5039-4B8DE3767319}"/>
              </a:ext>
            </a:extLst>
          </p:cNvPr>
          <p:cNvSpPr txBox="1"/>
          <p:nvPr/>
        </p:nvSpPr>
        <p:spPr>
          <a:xfrm>
            <a:off x="1593908" y="2151727"/>
            <a:ext cx="8607105" cy="1938992"/>
          </a:xfrm>
          <a:prstGeom prst="rect">
            <a:avLst/>
          </a:prstGeom>
          <a:noFill/>
        </p:spPr>
        <p:txBody>
          <a:bodyPr wrap="square" rtlCol="0">
            <a:spAutoFit/>
          </a:bodyPr>
          <a:lstStyle/>
          <a:p>
            <a:pPr algn="ctr"/>
            <a:r>
              <a:rPr lang="en-US" sz="4000" dirty="0"/>
              <a:t>• I will show you my landing page that has a 40 to 50% conversion rate.</a:t>
            </a:r>
          </a:p>
          <a:p>
            <a:pPr algn="ctr"/>
            <a:r>
              <a:rPr lang="en-US" sz="4000" dirty="0"/>
              <a:t>Value: $1000.00</a:t>
            </a:r>
          </a:p>
        </p:txBody>
      </p:sp>
    </p:spTree>
    <p:extLst>
      <p:ext uri="{BB962C8B-B14F-4D97-AF65-F5344CB8AC3E}">
        <p14:creationId xmlns:p14="http://schemas.microsoft.com/office/powerpoint/2010/main" val="2956663541"/>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30F8666A-212A-506E-5039-4B8DE3767319}"/>
              </a:ext>
            </a:extLst>
          </p:cNvPr>
          <p:cNvSpPr txBox="1"/>
          <p:nvPr/>
        </p:nvSpPr>
        <p:spPr>
          <a:xfrm>
            <a:off x="1593908" y="2151727"/>
            <a:ext cx="8607105" cy="1938992"/>
          </a:xfrm>
          <a:prstGeom prst="rect">
            <a:avLst/>
          </a:prstGeom>
          <a:noFill/>
        </p:spPr>
        <p:txBody>
          <a:bodyPr wrap="square" rtlCol="0">
            <a:spAutoFit/>
          </a:bodyPr>
          <a:lstStyle/>
          <a:p>
            <a:pPr algn="ctr"/>
            <a:r>
              <a:rPr lang="en-US" sz="4000" dirty="0"/>
              <a:t>• I will explain what types of offers convert the best.</a:t>
            </a:r>
          </a:p>
          <a:p>
            <a:pPr algn="ctr"/>
            <a:r>
              <a:rPr lang="en-US" sz="4000" dirty="0"/>
              <a:t>Value: $1000.00</a:t>
            </a:r>
          </a:p>
        </p:txBody>
      </p:sp>
    </p:spTree>
    <p:extLst>
      <p:ext uri="{BB962C8B-B14F-4D97-AF65-F5344CB8AC3E}">
        <p14:creationId xmlns:p14="http://schemas.microsoft.com/office/powerpoint/2010/main" val="3197694779"/>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30F8666A-212A-506E-5039-4B8DE3767319}"/>
              </a:ext>
            </a:extLst>
          </p:cNvPr>
          <p:cNvSpPr txBox="1"/>
          <p:nvPr/>
        </p:nvSpPr>
        <p:spPr>
          <a:xfrm>
            <a:off x="1593908" y="2151727"/>
            <a:ext cx="8607105" cy="1938992"/>
          </a:xfrm>
          <a:prstGeom prst="rect">
            <a:avLst/>
          </a:prstGeom>
          <a:noFill/>
        </p:spPr>
        <p:txBody>
          <a:bodyPr wrap="square" rtlCol="0">
            <a:spAutoFit/>
          </a:bodyPr>
          <a:lstStyle/>
          <a:p>
            <a:pPr algn="ctr"/>
            <a:r>
              <a:rPr lang="en-US" sz="4000" dirty="0"/>
              <a:t>•  I will show you the email swipe I use drive strong traffic to my landing page.</a:t>
            </a:r>
          </a:p>
          <a:p>
            <a:pPr algn="ctr"/>
            <a:r>
              <a:rPr lang="en-US" sz="4000" dirty="0"/>
              <a:t>Value: $1000.00</a:t>
            </a:r>
          </a:p>
        </p:txBody>
      </p:sp>
    </p:spTree>
    <p:extLst>
      <p:ext uri="{BB962C8B-B14F-4D97-AF65-F5344CB8AC3E}">
        <p14:creationId xmlns:p14="http://schemas.microsoft.com/office/powerpoint/2010/main" val="937904051"/>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30F8666A-212A-506E-5039-4B8DE3767319}"/>
              </a:ext>
            </a:extLst>
          </p:cNvPr>
          <p:cNvSpPr txBox="1"/>
          <p:nvPr/>
        </p:nvSpPr>
        <p:spPr>
          <a:xfrm>
            <a:off x="1593908" y="2151727"/>
            <a:ext cx="8607105" cy="1938992"/>
          </a:xfrm>
          <a:prstGeom prst="rect">
            <a:avLst/>
          </a:prstGeom>
          <a:noFill/>
        </p:spPr>
        <p:txBody>
          <a:bodyPr wrap="square" rtlCol="0">
            <a:spAutoFit/>
          </a:bodyPr>
          <a:lstStyle/>
          <a:p>
            <a:pPr algn="ctr"/>
            <a:r>
              <a:rPr lang="en-US" sz="4000" dirty="0"/>
              <a:t>• I will show you how to monetize your solo ads.</a:t>
            </a:r>
          </a:p>
          <a:p>
            <a:pPr algn="ctr"/>
            <a:r>
              <a:rPr lang="en-US" sz="4000" dirty="0"/>
              <a:t>Value: $1000.00</a:t>
            </a:r>
          </a:p>
        </p:txBody>
      </p:sp>
    </p:spTree>
    <p:extLst>
      <p:ext uri="{BB962C8B-B14F-4D97-AF65-F5344CB8AC3E}">
        <p14:creationId xmlns:p14="http://schemas.microsoft.com/office/powerpoint/2010/main" val="1146405413"/>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30F8666A-212A-506E-5039-4B8DE3767319}"/>
              </a:ext>
            </a:extLst>
          </p:cNvPr>
          <p:cNvSpPr txBox="1"/>
          <p:nvPr/>
        </p:nvSpPr>
        <p:spPr>
          <a:xfrm>
            <a:off x="1593908" y="2151727"/>
            <a:ext cx="8607105" cy="1938992"/>
          </a:xfrm>
          <a:prstGeom prst="rect">
            <a:avLst/>
          </a:prstGeom>
          <a:noFill/>
        </p:spPr>
        <p:txBody>
          <a:bodyPr wrap="square" rtlCol="0">
            <a:spAutoFit/>
          </a:bodyPr>
          <a:lstStyle/>
          <a:p>
            <a:pPr algn="ctr"/>
            <a:r>
              <a:rPr lang="en-US" sz="4000" dirty="0"/>
              <a:t>• I will show you where I find solo ad sellers.</a:t>
            </a:r>
          </a:p>
          <a:p>
            <a:pPr algn="ctr"/>
            <a:r>
              <a:rPr lang="en-US" sz="4000" dirty="0"/>
              <a:t>Value: $1000.00</a:t>
            </a:r>
          </a:p>
        </p:txBody>
      </p:sp>
    </p:spTree>
    <p:extLst>
      <p:ext uri="{BB962C8B-B14F-4D97-AF65-F5344CB8AC3E}">
        <p14:creationId xmlns:p14="http://schemas.microsoft.com/office/powerpoint/2010/main" val="1410096615"/>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30F8666A-212A-506E-5039-4B8DE3767319}"/>
              </a:ext>
            </a:extLst>
          </p:cNvPr>
          <p:cNvSpPr txBox="1"/>
          <p:nvPr/>
        </p:nvSpPr>
        <p:spPr>
          <a:xfrm>
            <a:off x="1593908" y="2151727"/>
            <a:ext cx="8607105" cy="1938992"/>
          </a:xfrm>
          <a:prstGeom prst="rect">
            <a:avLst/>
          </a:prstGeom>
          <a:noFill/>
        </p:spPr>
        <p:txBody>
          <a:bodyPr wrap="square" rtlCol="0">
            <a:spAutoFit/>
          </a:bodyPr>
          <a:lstStyle/>
          <a:p>
            <a:pPr algn="ctr"/>
            <a:r>
              <a:rPr lang="en-US" sz="4000" dirty="0"/>
              <a:t>• I will show you how to do all this without having to create a product.</a:t>
            </a:r>
          </a:p>
          <a:p>
            <a:pPr algn="ctr"/>
            <a:r>
              <a:rPr lang="en-US" sz="4000" dirty="0"/>
              <a:t>Value: $1000.00</a:t>
            </a:r>
          </a:p>
        </p:txBody>
      </p:sp>
    </p:spTree>
    <p:extLst>
      <p:ext uri="{BB962C8B-B14F-4D97-AF65-F5344CB8AC3E}">
        <p14:creationId xmlns:p14="http://schemas.microsoft.com/office/powerpoint/2010/main" val="221610815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30F8666A-212A-506E-5039-4B8DE3767319}"/>
              </a:ext>
            </a:extLst>
          </p:cNvPr>
          <p:cNvSpPr txBox="1"/>
          <p:nvPr/>
        </p:nvSpPr>
        <p:spPr>
          <a:xfrm>
            <a:off x="1593908" y="2151727"/>
            <a:ext cx="8607105" cy="1938992"/>
          </a:xfrm>
          <a:prstGeom prst="rect">
            <a:avLst/>
          </a:prstGeom>
          <a:noFill/>
        </p:spPr>
        <p:txBody>
          <a:bodyPr wrap="square" rtlCol="0">
            <a:spAutoFit/>
          </a:bodyPr>
          <a:lstStyle/>
          <a:p>
            <a:pPr algn="ctr"/>
            <a:r>
              <a:rPr lang="en-US" sz="4000" dirty="0"/>
              <a:t>And Quickly Drive Hordes Of Traffic Anytime You Want With The Snap Of A Finger…</a:t>
            </a:r>
            <a:endParaRPr lang="en-CA" sz="4000" dirty="0"/>
          </a:p>
        </p:txBody>
      </p:sp>
    </p:spTree>
    <p:extLst>
      <p:ext uri="{BB962C8B-B14F-4D97-AF65-F5344CB8AC3E}">
        <p14:creationId xmlns:p14="http://schemas.microsoft.com/office/powerpoint/2010/main" val="3599417695"/>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30F8666A-212A-506E-5039-4B8DE3767319}"/>
              </a:ext>
            </a:extLst>
          </p:cNvPr>
          <p:cNvSpPr txBox="1"/>
          <p:nvPr/>
        </p:nvSpPr>
        <p:spPr>
          <a:xfrm>
            <a:off x="1593908" y="2151727"/>
            <a:ext cx="8607105" cy="2554545"/>
          </a:xfrm>
          <a:prstGeom prst="rect">
            <a:avLst/>
          </a:prstGeom>
          <a:noFill/>
        </p:spPr>
        <p:txBody>
          <a:bodyPr wrap="square" rtlCol="0">
            <a:spAutoFit/>
          </a:bodyPr>
          <a:lstStyle/>
          <a:p>
            <a:pPr algn="ctr"/>
            <a:endParaRPr lang="en-US" sz="4000" dirty="0"/>
          </a:p>
          <a:p>
            <a:pPr algn="ctr"/>
            <a:r>
              <a:rPr lang="en-US" sz="4000" dirty="0"/>
              <a:t>You've heard what I have to say. This course is wonderful. But what's the catch?</a:t>
            </a:r>
          </a:p>
        </p:txBody>
      </p:sp>
    </p:spTree>
    <p:extLst>
      <p:ext uri="{BB962C8B-B14F-4D97-AF65-F5344CB8AC3E}">
        <p14:creationId xmlns:p14="http://schemas.microsoft.com/office/powerpoint/2010/main" val="136221563"/>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30F8666A-212A-506E-5039-4B8DE3767319}"/>
              </a:ext>
            </a:extLst>
          </p:cNvPr>
          <p:cNvSpPr txBox="1"/>
          <p:nvPr/>
        </p:nvSpPr>
        <p:spPr>
          <a:xfrm>
            <a:off x="1954635" y="1497386"/>
            <a:ext cx="8607105" cy="2554545"/>
          </a:xfrm>
          <a:prstGeom prst="rect">
            <a:avLst/>
          </a:prstGeom>
          <a:noFill/>
        </p:spPr>
        <p:txBody>
          <a:bodyPr wrap="square" rtlCol="0">
            <a:spAutoFit/>
          </a:bodyPr>
          <a:lstStyle/>
          <a:p>
            <a:pPr algn="ctr"/>
            <a:endParaRPr lang="en-US" sz="4000" dirty="0"/>
          </a:p>
          <a:p>
            <a:pPr algn="ctr"/>
            <a:r>
              <a:rPr lang="en-US" sz="4000" dirty="0"/>
              <a:t>I'll be honest, you could skip over this offer today and just learn how to build a list using solo ads on your own.</a:t>
            </a:r>
          </a:p>
        </p:txBody>
      </p:sp>
    </p:spTree>
    <p:extLst>
      <p:ext uri="{BB962C8B-B14F-4D97-AF65-F5344CB8AC3E}">
        <p14:creationId xmlns:p14="http://schemas.microsoft.com/office/powerpoint/2010/main" val="2868332353"/>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30F8666A-212A-506E-5039-4B8DE3767319}"/>
              </a:ext>
            </a:extLst>
          </p:cNvPr>
          <p:cNvSpPr txBox="1"/>
          <p:nvPr/>
        </p:nvSpPr>
        <p:spPr>
          <a:xfrm>
            <a:off x="1870744" y="1346384"/>
            <a:ext cx="8607105" cy="2554545"/>
          </a:xfrm>
          <a:prstGeom prst="rect">
            <a:avLst/>
          </a:prstGeom>
          <a:noFill/>
        </p:spPr>
        <p:txBody>
          <a:bodyPr wrap="square" rtlCol="0">
            <a:spAutoFit/>
          </a:bodyPr>
          <a:lstStyle/>
          <a:p>
            <a:pPr algn="ctr"/>
            <a:endParaRPr lang="en-US" sz="4000" dirty="0"/>
          </a:p>
          <a:p>
            <a:pPr algn="ctr"/>
            <a:r>
              <a:rPr lang="en-US" sz="4000" dirty="0"/>
              <a:t>But you'd have to go through a lot of trial and error and possibly shell out thousands in the process.</a:t>
            </a:r>
          </a:p>
        </p:txBody>
      </p:sp>
    </p:spTree>
    <p:extLst>
      <p:ext uri="{BB962C8B-B14F-4D97-AF65-F5344CB8AC3E}">
        <p14:creationId xmlns:p14="http://schemas.microsoft.com/office/powerpoint/2010/main" val="3707396816"/>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30F8666A-212A-506E-5039-4B8DE3767319}"/>
              </a:ext>
            </a:extLst>
          </p:cNvPr>
          <p:cNvSpPr txBox="1"/>
          <p:nvPr/>
        </p:nvSpPr>
        <p:spPr>
          <a:xfrm>
            <a:off x="1593908" y="2151727"/>
            <a:ext cx="8607105" cy="1323439"/>
          </a:xfrm>
          <a:prstGeom prst="rect">
            <a:avLst/>
          </a:prstGeom>
          <a:noFill/>
        </p:spPr>
        <p:txBody>
          <a:bodyPr wrap="square" rtlCol="0">
            <a:spAutoFit/>
          </a:bodyPr>
          <a:lstStyle/>
          <a:p>
            <a:pPr algn="ctr"/>
            <a:endParaRPr lang="en-US" sz="4000" dirty="0"/>
          </a:p>
          <a:p>
            <a:pPr algn="ctr"/>
            <a:r>
              <a:rPr lang="en-US" sz="4000" dirty="0"/>
              <a:t>But don't worry.</a:t>
            </a:r>
          </a:p>
        </p:txBody>
      </p:sp>
    </p:spTree>
    <p:extLst>
      <p:ext uri="{BB962C8B-B14F-4D97-AF65-F5344CB8AC3E}">
        <p14:creationId xmlns:p14="http://schemas.microsoft.com/office/powerpoint/2010/main" val="3838671874"/>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30F8666A-212A-506E-5039-4B8DE3767319}"/>
              </a:ext>
            </a:extLst>
          </p:cNvPr>
          <p:cNvSpPr txBox="1"/>
          <p:nvPr/>
        </p:nvSpPr>
        <p:spPr>
          <a:xfrm>
            <a:off x="1593908" y="2151727"/>
            <a:ext cx="8607105" cy="1938992"/>
          </a:xfrm>
          <a:prstGeom prst="rect">
            <a:avLst/>
          </a:prstGeom>
          <a:noFill/>
        </p:spPr>
        <p:txBody>
          <a:bodyPr wrap="square" rtlCol="0">
            <a:spAutoFit/>
          </a:bodyPr>
          <a:lstStyle/>
          <a:p>
            <a:pPr algn="ctr"/>
            <a:endParaRPr lang="en-US" sz="4000" dirty="0"/>
          </a:p>
          <a:p>
            <a:pPr algn="ctr"/>
            <a:r>
              <a:rPr lang="en-US" sz="4000" dirty="0"/>
              <a:t>You won't have to pay anywhere near that amount today.</a:t>
            </a:r>
          </a:p>
        </p:txBody>
      </p:sp>
    </p:spTree>
    <p:extLst>
      <p:ext uri="{BB962C8B-B14F-4D97-AF65-F5344CB8AC3E}">
        <p14:creationId xmlns:p14="http://schemas.microsoft.com/office/powerpoint/2010/main" val="1763152266"/>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30F8666A-212A-506E-5039-4B8DE3767319}"/>
              </a:ext>
            </a:extLst>
          </p:cNvPr>
          <p:cNvSpPr txBox="1"/>
          <p:nvPr/>
        </p:nvSpPr>
        <p:spPr>
          <a:xfrm>
            <a:off x="1593908" y="2151727"/>
            <a:ext cx="8607105" cy="1323439"/>
          </a:xfrm>
          <a:prstGeom prst="rect">
            <a:avLst/>
          </a:prstGeom>
          <a:noFill/>
        </p:spPr>
        <p:txBody>
          <a:bodyPr wrap="square" rtlCol="0">
            <a:spAutoFit/>
          </a:bodyPr>
          <a:lstStyle/>
          <a:p>
            <a:pPr algn="ctr"/>
            <a:endParaRPr lang="en-US" sz="4000" dirty="0"/>
          </a:p>
          <a:p>
            <a:pPr algn="ctr"/>
            <a:r>
              <a:rPr lang="en-US" sz="4000" dirty="0"/>
              <a:t>But there is one thing...</a:t>
            </a:r>
          </a:p>
        </p:txBody>
      </p:sp>
    </p:spTree>
    <p:extLst>
      <p:ext uri="{BB962C8B-B14F-4D97-AF65-F5344CB8AC3E}">
        <p14:creationId xmlns:p14="http://schemas.microsoft.com/office/powerpoint/2010/main" val="1991422705"/>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30F8666A-212A-506E-5039-4B8DE3767319}"/>
              </a:ext>
            </a:extLst>
          </p:cNvPr>
          <p:cNvSpPr txBox="1"/>
          <p:nvPr/>
        </p:nvSpPr>
        <p:spPr>
          <a:xfrm>
            <a:off x="1792447" y="1103104"/>
            <a:ext cx="8607105" cy="3785652"/>
          </a:xfrm>
          <a:prstGeom prst="rect">
            <a:avLst/>
          </a:prstGeom>
          <a:noFill/>
        </p:spPr>
        <p:txBody>
          <a:bodyPr wrap="square" rtlCol="0">
            <a:spAutoFit/>
          </a:bodyPr>
          <a:lstStyle/>
          <a:p>
            <a:pPr algn="ctr"/>
            <a:endParaRPr lang="en-US" sz="4000" dirty="0"/>
          </a:p>
          <a:p>
            <a:pPr algn="ctr"/>
            <a:r>
              <a:rPr lang="en-US" sz="4000" dirty="0"/>
              <a:t>I might close this program soon. Once I close the offer, we won't release it again at this price. I'm doing this because these videos were originally created for an inner circle of clients..</a:t>
            </a:r>
          </a:p>
        </p:txBody>
      </p:sp>
    </p:spTree>
    <p:extLst>
      <p:ext uri="{BB962C8B-B14F-4D97-AF65-F5344CB8AC3E}">
        <p14:creationId xmlns:p14="http://schemas.microsoft.com/office/powerpoint/2010/main" val="1748712123"/>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30F8666A-212A-506E-5039-4B8DE3767319}"/>
              </a:ext>
            </a:extLst>
          </p:cNvPr>
          <p:cNvSpPr txBox="1"/>
          <p:nvPr/>
        </p:nvSpPr>
        <p:spPr>
          <a:xfrm>
            <a:off x="1593908" y="2151727"/>
            <a:ext cx="8607105" cy="1323439"/>
          </a:xfrm>
          <a:prstGeom prst="rect">
            <a:avLst/>
          </a:prstGeom>
          <a:noFill/>
        </p:spPr>
        <p:txBody>
          <a:bodyPr wrap="square" rtlCol="0">
            <a:spAutoFit/>
          </a:bodyPr>
          <a:lstStyle/>
          <a:p>
            <a:pPr algn="ctr"/>
            <a:endParaRPr lang="en-US" sz="4000" dirty="0"/>
          </a:p>
          <a:p>
            <a:pPr algn="ctr"/>
            <a:r>
              <a:rPr lang="en-US" sz="4000" dirty="0"/>
              <a:t>Not to worry though.</a:t>
            </a:r>
          </a:p>
        </p:txBody>
      </p:sp>
    </p:spTree>
    <p:extLst>
      <p:ext uri="{BB962C8B-B14F-4D97-AF65-F5344CB8AC3E}">
        <p14:creationId xmlns:p14="http://schemas.microsoft.com/office/powerpoint/2010/main" val="375108776"/>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30F8666A-212A-506E-5039-4B8DE3767319}"/>
              </a:ext>
            </a:extLst>
          </p:cNvPr>
          <p:cNvSpPr txBox="1"/>
          <p:nvPr/>
        </p:nvSpPr>
        <p:spPr>
          <a:xfrm>
            <a:off x="1610686" y="1490008"/>
            <a:ext cx="8607105" cy="1938992"/>
          </a:xfrm>
          <a:prstGeom prst="rect">
            <a:avLst/>
          </a:prstGeom>
          <a:noFill/>
        </p:spPr>
        <p:txBody>
          <a:bodyPr wrap="square" rtlCol="0">
            <a:spAutoFit/>
          </a:bodyPr>
          <a:lstStyle/>
          <a:p>
            <a:pPr algn="ctr"/>
            <a:endParaRPr lang="en-US" sz="4000" dirty="0"/>
          </a:p>
          <a:p>
            <a:pPr algn="ctr"/>
            <a:r>
              <a:rPr lang="en-US" sz="4000" dirty="0"/>
              <a:t>To make your decision extremely easy, I'm going to remove all risk!</a:t>
            </a:r>
          </a:p>
        </p:txBody>
      </p:sp>
    </p:spTree>
    <p:extLst>
      <p:ext uri="{BB962C8B-B14F-4D97-AF65-F5344CB8AC3E}">
        <p14:creationId xmlns:p14="http://schemas.microsoft.com/office/powerpoint/2010/main" val="582551153"/>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30F8666A-212A-506E-5039-4B8DE3767319}"/>
              </a:ext>
            </a:extLst>
          </p:cNvPr>
          <p:cNvSpPr txBox="1"/>
          <p:nvPr/>
        </p:nvSpPr>
        <p:spPr>
          <a:xfrm>
            <a:off x="1694576" y="1572886"/>
            <a:ext cx="8607105" cy="2554545"/>
          </a:xfrm>
          <a:prstGeom prst="rect">
            <a:avLst/>
          </a:prstGeom>
          <a:noFill/>
        </p:spPr>
        <p:txBody>
          <a:bodyPr wrap="square" rtlCol="0">
            <a:spAutoFit/>
          </a:bodyPr>
          <a:lstStyle/>
          <a:p>
            <a:pPr algn="ctr"/>
            <a:endParaRPr lang="en-US" sz="4000" dirty="0"/>
          </a:p>
          <a:p>
            <a:pPr algn="ctr"/>
            <a:r>
              <a:rPr lang="en-US" sz="4000" dirty="0"/>
              <a:t>Yup, that's right. I want to guarantee you take advantage of this offer today and feel good about it.</a:t>
            </a:r>
          </a:p>
        </p:txBody>
      </p:sp>
    </p:spTree>
    <p:extLst>
      <p:ext uri="{BB962C8B-B14F-4D97-AF65-F5344CB8AC3E}">
        <p14:creationId xmlns:p14="http://schemas.microsoft.com/office/powerpoint/2010/main" val="338228044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30F8666A-212A-506E-5039-4B8DE3767319}"/>
              </a:ext>
            </a:extLst>
          </p:cNvPr>
          <p:cNvSpPr txBox="1"/>
          <p:nvPr/>
        </p:nvSpPr>
        <p:spPr>
          <a:xfrm>
            <a:off x="1593908" y="2151727"/>
            <a:ext cx="8607105" cy="707886"/>
          </a:xfrm>
          <a:prstGeom prst="rect">
            <a:avLst/>
          </a:prstGeom>
          <a:noFill/>
        </p:spPr>
        <p:txBody>
          <a:bodyPr wrap="square" rtlCol="0">
            <a:spAutoFit/>
          </a:bodyPr>
          <a:lstStyle/>
          <a:p>
            <a:pPr algn="ctr"/>
            <a:r>
              <a:rPr lang="en-US" sz="4000" dirty="0"/>
              <a:t>Sounds hard to believe, doesn’t it?</a:t>
            </a:r>
            <a:endParaRPr lang="en-CA" sz="4000" dirty="0"/>
          </a:p>
        </p:txBody>
      </p:sp>
    </p:spTree>
    <p:extLst>
      <p:ext uri="{BB962C8B-B14F-4D97-AF65-F5344CB8AC3E}">
        <p14:creationId xmlns:p14="http://schemas.microsoft.com/office/powerpoint/2010/main" val="3931486781"/>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30F8666A-212A-506E-5039-4B8DE3767319}"/>
              </a:ext>
            </a:extLst>
          </p:cNvPr>
          <p:cNvSpPr txBox="1"/>
          <p:nvPr/>
        </p:nvSpPr>
        <p:spPr>
          <a:xfrm>
            <a:off x="1593908" y="2151727"/>
            <a:ext cx="8607105" cy="1938992"/>
          </a:xfrm>
          <a:prstGeom prst="rect">
            <a:avLst/>
          </a:prstGeom>
          <a:noFill/>
        </p:spPr>
        <p:txBody>
          <a:bodyPr wrap="square" rtlCol="0">
            <a:spAutoFit/>
          </a:bodyPr>
          <a:lstStyle/>
          <a:p>
            <a:pPr algn="ctr"/>
            <a:endParaRPr lang="en-US" sz="4000" dirty="0"/>
          </a:p>
          <a:p>
            <a:pPr algn="ctr"/>
            <a:r>
              <a:rPr lang="en-US" sz="4000" dirty="0"/>
              <a:t>You're protected by our money-back guarantee.</a:t>
            </a:r>
          </a:p>
        </p:txBody>
      </p:sp>
    </p:spTree>
    <p:extLst>
      <p:ext uri="{BB962C8B-B14F-4D97-AF65-F5344CB8AC3E}">
        <p14:creationId xmlns:p14="http://schemas.microsoft.com/office/powerpoint/2010/main" val="399187296"/>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30F8666A-212A-506E-5039-4B8DE3767319}"/>
              </a:ext>
            </a:extLst>
          </p:cNvPr>
          <p:cNvSpPr txBox="1"/>
          <p:nvPr/>
        </p:nvSpPr>
        <p:spPr>
          <a:xfrm>
            <a:off x="1627464" y="1321217"/>
            <a:ext cx="8607105" cy="3170099"/>
          </a:xfrm>
          <a:prstGeom prst="rect">
            <a:avLst/>
          </a:prstGeom>
          <a:noFill/>
        </p:spPr>
        <p:txBody>
          <a:bodyPr wrap="square" rtlCol="0">
            <a:spAutoFit/>
          </a:bodyPr>
          <a:lstStyle/>
          <a:p>
            <a:pPr algn="ctr"/>
            <a:endParaRPr lang="en-US" sz="4000" dirty="0"/>
          </a:p>
          <a:p>
            <a:pPr algn="ctr"/>
            <a:r>
              <a:rPr lang="en-US" sz="4000" dirty="0"/>
              <a:t>If for any reason at all you're not completely satisfied, get in touch with our team and we will give you a complete refund. It's that simple</a:t>
            </a:r>
          </a:p>
        </p:txBody>
      </p:sp>
    </p:spTree>
    <p:extLst>
      <p:ext uri="{BB962C8B-B14F-4D97-AF65-F5344CB8AC3E}">
        <p14:creationId xmlns:p14="http://schemas.microsoft.com/office/powerpoint/2010/main" val="2894622427"/>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30F8666A-212A-506E-5039-4B8DE3767319}"/>
              </a:ext>
            </a:extLst>
          </p:cNvPr>
          <p:cNvSpPr txBox="1"/>
          <p:nvPr/>
        </p:nvSpPr>
        <p:spPr>
          <a:xfrm>
            <a:off x="1593908" y="2151727"/>
            <a:ext cx="8607105" cy="1938992"/>
          </a:xfrm>
          <a:prstGeom prst="rect">
            <a:avLst/>
          </a:prstGeom>
          <a:noFill/>
        </p:spPr>
        <p:txBody>
          <a:bodyPr wrap="square" rtlCol="0">
            <a:spAutoFit/>
          </a:bodyPr>
          <a:lstStyle/>
          <a:p>
            <a:pPr algn="ctr"/>
            <a:endParaRPr lang="en-US" sz="4000" dirty="0"/>
          </a:p>
          <a:p>
            <a:pPr algn="ctr"/>
            <a:r>
              <a:rPr lang="en-US" sz="4000" dirty="0"/>
              <a:t>I'm stoked for you to jump in and get started.</a:t>
            </a:r>
          </a:p>
        </p:txBody>
      </p:sp>
    </p:spTree>
    <p:extLst>
      <p:ext uri="{BB962C8B-B14F-4D97-AF65-F5344CB8AC3E}">
        <p14:creationId xmlns:p14="http://schemas.microsoft.com/office/powerpoint/2010/main" val="855574213"/>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30F8666A-212A-506E-5039-4B8DE3767319}"/>
              </a:ext>
            </a:extLst>
          </p:cNvPr>
          <p:cNvSpPr txBox="1"/>
          <p:nvPr/>
        </p:nvSpPr>
        <p:spPr>
          <a:xfrm>
            <a:off x="1593908" y="2151727"/>
            <a:ext cx="8607105" cy="2554545"/>
          </a:xfrm>
          <a:prstGeom prst="rect">
            <a:avLst/>
          </a:prstGeom>
          <a:noFill/>
        </p:spPr>
        <p:txBody>
          <a:bodyPr wrap="square" rtlCol="0">
            <a:spAutoFit/>
          </a:bodyPr>
          <a:lstStyle/>
          <a:p>
            <a:pPr algn="ctr"/>
            <a:endParaRPr lang="en-US" sz="4000" dirty="0"/>
          </a:p>
          <a:p>
            <a:pPr algn="ctr"/>
            <a:r>
              <a:rPr lang="en-US" sz="4000" dirty="0"/>
              <a:t>Even more so, I can't wait for you to see the results that are waiting for you on the other side.</a:t>
            </a:r>
          </a:p>
        </p:txBody>
      </p:sp>
    </p:spTree>
    <p:extLst>
      <p:ext uri="{BB962C8B-B14F-4D97-AF65-F5344CB8AC3E}">
        <p14:creationId xmlns:p14="http://schemas.microsoft.com/office/powerpoint/2010/main" val="37105548"/>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30F8666A-212A-506E-5039-4B8DE3767319}"/>
              </a:ext>
            </a:extLst>
          </p:cNvPr>
          <p:cNvSpPr txBox="1"/>
          <p:nvPr/>
        </p:nvSpPr>
        <p:spPr>
          <a:xfrm>
            <a:off x="1593908" y="2151727"/>
            <a:ext cx="8607105" cy="2554545"/>
          </a:xfrm>
          <a:prstGeom prst="rect">
            <a:avLst/>
          </a:prstGeom>
          <a:noFill/>
        </p:spPr>
        <p:txBody>
          <a:bodyPr wrap="square" rtlCol="0">
            <a:spAutoFit/>
          </a:bodyPr>
          <a:lstStyle/>
          <a:p>
            <a:pPr algn="ctr"/>
            <a:endParaRPr lang="en-US" sz="4000" dirty="0"/>
          </a:p>
          <a:p>
            <a:pPr algn="ctr"/>
            <a:r>
              <a:rPr lang="en-US" sz="4000" dirty="0"/>
              <a:t>Here's a quick recap of everything you'll receive when you secure your copy right now:</a:t>
            </a:r>
          </a:p>
        </p:txBody>
      </p:sp>
    </p:spTree>
    <p:extLst>
      <p:ext uri="{BB962C8B-B14F-4D97-AF65-F5344CB8AC3E}">
        <p14:creationId xmlns:p14="http://schemas.microsoft.com/office/powerpoint/2010/main" val="1250937083"/>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30F8666A-212A-506E-5039-4B8DE3767319}"/>
              </a:ext>
            </a:extLst>
          </p:cNvPr>
          <p:cNvSpPr txBox="1"/>
          <p:nvPr/>
        </p:nvSpPr>
        <p:spPr>
          <a:xfrm>
            <a:off x="1593908" y="2151727"/>
            <a:ext cx="8607105" cy="2554545"/>
          </a:xfrm>
          <a:prstGeom prst="rect">
            <a:avLst/>
          </a:prstGeom>
          <a:noFill/>
        </p:spPr>
        <p:txBody>
          <a:bodyPr wrap="square" rtlCol="0">
            <a:spAutoFit/>
          </a:bodyPr>
          <a:lstStyle/>
          <a:p>
            <a:pPr algn="ctr"/>
            <a:endParaRPr lang="en-US" sz="4000" dirty="0"/>
          </a:p>
          <a:p>
            <a:pPr algn="ctr"/>
            <a:r>
              <a:rPr lang="en-US" sz="4000" dirty="0"/>
              <a:t>•	I will show you my landing page that has a 40 to 50% conversion rate. - $1000.00</a:t>
            </a:r>
          </a:p>
        </p:txBody>
      </p:sp>
    </p:spTree>
    <p:extLst>
      <p:ext uri="{BB962C8B-B14F-4D97-AF65-F5344CB8AC3E}">
        <p14:creationId xmlns:p14="http://schemas.microsoft.com/office/powerpoint/2010/main" val="3268086332"/>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30F8666A-212A-506E-5039-4B8DE3767319}"/>
              </a:ext>
            </a:extLst>
          </p:cNvPr>
          <p:cNvSpPr txBox="1"/>
          <p:nvPr/>
        </p:nvSpPr>
        <p:spPr>
          <a:xfrm>
            <a:off x="1593908" y="2151727"/>
            <a:ext cx="8607105" cy="1938992"/>
          </a:xfrm>
          <a:prstGeom prst="rect">
            <a:avLst/>
          </a:prstGeom>
          <a:noFill/>
        </p:spPr>
        <p:txBody>
          <a:bodyPr wrap="square" rtlCol="0">
            <a:spAutoFit/>
          </a:bodyPr>
          <a:lstStyle/>
          <a:p>
            <a:pPr algn="ctr"/>
            <a:endParaRPr lang="en-US" sz="4000" dirty="0"/>
          </a:p>
          <a:p>
            <a:pPr algn="ctr"/>
            <a:r>
              <a:rPr lang="en-US" sz="4000" dirty="0"/>
              <a:t>•	What types of offers convert the best - $1000.00</a:t>
            </a:r>
          </a:p>
        </p:txBody>
      </p:sp>
    </p:spTree>
    <p:extLst>
      <p:ext uri="{BB962C8B-B14F-4D97-AF65-F5344CB8AC3E}">
        <p14:creationId xmlns:p14="http://schemas.microsoft.com/office/powerpoint/2010/main" val="3636373191"/>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30F8666A-212A-506E-5039-4B8DE3767319}"/>
              </a:ext>
            </a:extLst>
          </p:cNvPr>
          <p:cNvSpPr txBox="1"/>
          <p:nvPr/>
        </p:nvSpPr>
        <p:spPr>
          <a:xfrm>
            <a:off x="1792447" y="2025892"/>
            <a:ext cx="8607105" cy="2554545"/>
          </a:xfrm>
          <a:prstGeom prst="rect">
            <a:avLst/>
          </a:prstGeom>
          <a:noFill/>
        </p:spPr>
        <p:txBody>
          <a:bodyPr wrap="square" rtlCol="0">
            <a:spAutoFit/>
          </a:bodyPr>
          <a:lstStyle/>
          <a:p>
            <a:pPr algn="ctr"/>
            <a:endParaRPr lang="en-US" sz="4000" dirty="0"/>
          </a:p>
          <a:p>
            <a:pPr algn="ctr"/>
            <a:r>
              <a:rPr lang="en-US" sz="4000" dirty="0"/>
              <a:t>•	I will show you the email swipe I use my solo ads to drive strong traffic to my landing page- $1000.00</a:t>
            </a:r>
          </a:p>
        </p:txBody>
      </p:sp>
    </p:spTree>
    <p:extLst>
      <p:ext uri="{BB962C8B-B14F-4D97-AF65-F5344CB8AC3E}">
        <p14:creationId xmlns:p14="http://schemas.microsoft.com/office/powerpoint/2010/main" val="3197833115"/>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30F8666A-212A-506E-5039-4B8DE3767319}"/>
              </a:ext>
            </a:extLst>
          </p:cNvPr>
          <p:cNvSpPr txBox="1"/>
          <p:nvPr/>
        </p:nvSpPr>
        <p:spPr>
          <a:xfrm>
            <a:off x="1792447" y="2025892"/>
            <a:ext cx="8607105" cy="1938992"/>
          </a:xfrm>
          <a:prstGeom prst="rect">
            <a:avLst/>
          </a:prstGeom>
          <a:noFill/>
        </p:spPr>
        <p:txBody>
          <a:bodyPr wrap="square" rtlCol="0">
            <a:spAutoFit/>
          </a:bodyPr>
          <a:lstStyle/>
          <a:p>
            <a:pPr algn="ctr"/>
            <a:endParaRPr lang="en-US" sz="4000" dirty="0"/>
          </a:p>
          <a:p>
            <a:pPr algn="ctr"/>
            <a:r>
              <a:rPr lang="en-US" sz="4000" dirty="0"/>
              <a:t>•	How to monetize your solo ads - $1000.00</a:t>
            </a:r>
          </a:p>
        </p:txBody>
      </p:sp>
    </p:spTree>
    <p:extLst>
      <p:ext uri="{BB962C8B-B14F-4D97-AF65-F5344CB8AC3E}">
        <p14:creationId xmlns:p14="http://schemas.microsoft.com/office/powerpoint/2010/main" val="432501819"/>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30F8666A-212A-506E-5039-4B8DE3767319}"/>
              </a:ext>
            </a:extLst>
          </p:cNvPr>
          <p:cNvSpPr txBox="1"/>
          <p:nvPr/>
        </p:nvSpPr>
        <p:spPr>
          <a:xfrm>
            <a:off x="1792447" y="2025892"/>
            <a:ext cx="8607105" cy="1938992"/>
          </a:xfrm>
          <a:prstGeom prst="rect">
            <a:avLst/>
          </a:prstGeom>
          <a:noFill/>
        </p:spPr>
        <p:txBody>
          <a:bodyPr wrap="square" rtlCol="0">
            <a:spAutoFit/>
          </a:bodyPr>
          <a:lstStyle/>
          <a:p>
            <a:pPr algn="ctr"/>
            <a:endParaRPr lang="en-US" sz="4000" dirty="0"/>
          </a:p>
          <a:p>
            <a:pPr algn="ctr"/>
            <a:r>
              <a:rPr lang="en-US" sz="4000" dirty="0"/>
              <a:t>•	Where I find solo ad sellers - $1000.00</a:t>
            </a:r>
          </a:p>
        </p:txBody>
      </p:sp>
    </p:spTree>
    <p:extLst>
      <p:ext uri="{BB962C8B-B14F-4D97-AF65-F5344CB8AC3E}">
        <p14:creationId xmlns:p14="http://schemas.microsoft.com/office/powerpoint/2010/main" val="241759257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30F8666A-212A-506E-5039-4B8DE3767319}"/>
              </a:ext>
            </a:extLst>
          </p:cNvPr>
          <p:cNvSpPr txBox="1"/>
          <p:nvPr/>
        </p:nvSpPr>
        <p:spPr>
          <a:xfrm>
            <a:off x="1593908" y="2151727"/>
            <a:ext cx="8607105" cy="1938992"/>
          </a:xfrm>
          <a:prstGeom prst="rect">
            <a:avLst/>
          </a:prstGeom>
          <a:noFill/>
        </p:spPr>
        <p:txBody>
          <a:bodyPr wrap="square" rtlCol="0">
            <a:spAutoFit/>
          </a:bodyPr>
          <a:lstStyle/>
          <a:p>
            <a:pPr algn="ctr"/>
            <a:r>
              <a:rPr lang="en-US" sz="4000" dirty="0"/>
              <a:t>After all, trying to figure out solo ads isn't nearly as easy as they make it seem, is it?</a:t>
            </a:r>
            <a:endParaRPr lang="en-CA" sz="4000" dirty="0"/>
          </a:p>
        </p:txBody>
      </p:sp>
    </p:spTree>
    <p:extLst>
      <p:ext uri="{BB962C8B-B14F-4D97-AF65-F5344CB8AC3E}">
        <p14:creationId xmlns:p14="http://schemas.microsoft.com/office/powerpoint/2010/main" val="1439552788"/>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30F8666A-212A-506E-5039-4B8DE3767319}"/>
              </a:ext>
            </a:extLst>
          </p:cNvPr>
          <p:cNvSpPr txBox="1"/>
          <p:nvPr/>
        </p:nvSpPr>
        <p:spPr>
          <a:xfrm>
            <a:off x="1792447" y="2025892"/>
            <a:ext cx="8607105" cy="2554545"/>
          </a:xfrm>
          <a:prstGeom prst="rect">
            <a:avLst/>
          </a:prstGeom>
          <a:noFill/>
        </p:spPr>
        <p:txBody>
          <a:bodyPr wrap="square" rtlCol="0">
            <a:spAutoFit/>
          </a:bodyPr>
          <a:lstStyle/>
          <a:p>
            <a:pPr algn="ctr"/>
            <a:endParaRPr lang="en-US" sz="4000" dirty="0"/>
          </a:p>
          <a:p>
            <a:pPr algn="ctr"/>
            <a:r>
              <a:rPr lang="en-US" sz="4000" dirty="0"/>
              <a:t>When You Secure Your Copy Today, You'll Get a Total Value of $6000.00 For A Low Price...</a:t>
            </a:r>
          </a:p>
        </p:txBody>
      </p:sp>
    </p:spTree>
    <p:extLst>
      <p:ext uri="{BB962C8B-B14F-4D97-AF65-F5344CB8AC3E}">
        <p14:creationId xmlns:p14="http://schemas.microsoft.com/office/powerpoint/2010/main" val="3382464014"/>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30F8666A-212A-506E-5039-4B8DE3767319}"/>
              </a:ext>
            </a:extLst>
          </p:cNvPr>
          <p:cNvSpPr txBox="1"/>
          <p:nvPr/>
        </p:nvSpPr>
        <p:spPr>
          <a:xfrm>
            <a:off x="1792447" y="2025892"/>
            <a:ext cx="8607105" cy="1938992"/>
          </a:xfrm>
          <a:prstGeom prst="rect">
            <a:avLst/>
          </a:prstGeom>
          <a:noFill/>
        </p:spPr>
        <p:txBody>
          <a:bodyPr wrap="square" rtlCol="0">
            <a:spAutoFit/>
          </a:bodyPr>
          <a:lstStyle/>
          <a:p>
            <a:pPr algn="ctr"/>
            <a:endParaRPr lang="en-US" sz="4000" dirty="0"/>
          </a:p>
          <a:p>
            <a:pPr algn="ctr"/>
            <a:r>
              <a:rPr lang="en-US" sz="4000" dirty="0"/>
              <a:t>Before I let you go, I wanted to send out a big thank you for </a:t>
            </a:r>
            <a:r>
              <a:rPr lang="en-US" sz="4000"/>
              <a:t>watching this video.</a:t>
            </a:r>
            <a:endParaRPr lang="en-US" sz="4000" dirty="0"/>
          </a:p>
        </p:txBody>
      </p:sp>
    </p:spTree>
    <p:extLst>
      <p:ext uri="{BB962C8B-B14F-4D97-AF65-F5344CB8AC3E}">
        <p14:creationId xmlns:p14="http://schemas.microsoft.com/office/powerpoint/2010/main" val="2975483157"/>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30F8666A-212A-506E-5039-4B8DE3767319}"/>
              </a:ext>
            </a:extLst>
          </p:cNvPr>
          <p:cNvSpPr txBox="1"/>
          <p:nvPr/>
        </p:nvSpPr>
        <p:spPr>
          <a:xfrm>
            <a:off x="1792447" y="2025892"/>
            <a:ext cx="8607105" cy="1938992"/>
          </a:xfrm>
          <a:prstGeom prst="rect">
            <a:avLst/>
          </a:prstGeom>
          <a:noFill/>
        </p:spPr>
        <p:txBody>
          <a:bodyPr wrap="square" rtlCol="0">
            <a:spAutoFit/>
          </a:bodyPr>
          <a:lstStyle/>
          <a:p>
            <a:pPr algn="ctr"/>
            <a:endParaRPr lang="en-US" sz="4000" dirty="0"/>
          </a:p>
          <a:p>
            <a:pPr algn="ctr"/>
            <a:r>
              <a:rPr lang="en-US" sz="4000" dirty="0"/>
              <a:t>I'm truly excited for you to get started with our program and see the results.</a:t>
            </a:r>
          </a:p>
        </p:txBody>
      </p:sp>
    </p:spTree>
    <p:extLst>
      <p:ext uri="{BB962C8B-B14F-4D97-AF65-F5344CB8AC3E}">
        <p14:creationId xmlns:p14="http://schemas.microsoft.com/office/powerpoint/2010/main" val="486665586"/>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30F8666A-212A-506E-5039-4B8DE3767319}"/>
              </a:ext>
            </a:extLst>
          </p:cNvPr>
          <p:cNvSpPr txBox="1"/>
          <p:nvPr/>
        </p:nvSpPr>
        <p:spPr>
          <a:xfrm>
            <a:off x="1792447" y="2025892"/>
            <a:ext cx="8607105" cy="1323439"/>
          </a:xfrm>
          <a:prstGeom prst="rect">
            <a:avLst/>
          </a:prstGeom>
          <a:noFill/>
        </p:spPr>
        <p:txBody>
          <a:bodyPr wrap="square" rtlCol="0">
            <a:spAutoFit/>
          </a:bodyPr>
          <a:lstStyle/>
          <a:p>
            <a:pPr algn="ctr"/>
            <a:endParaRPr lang="en-US" sz="4000" dirty="0"/>
          </a:p>
          <a:p>
            <a:pPr algn="ctr"/>
            <a:r>
              <a:rPr lang="en-US" sz="4000" dirty="0"/>
              <a:t>Talk to you soon!</a:t>
            </a:r>
          </a:p>
        </p:txBody>
      </p:sp>
    </p:spTree>
    <p:extLst>
      <p:ext uri="{BB962C8B-B14F-4D97-AF65-F5344CB8AC3E}">
        <p14:creationId xmlns:p14="http://schemas.microsoft.com/office/powerpoint/2010/main" val="1096507849"/>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30F8666A-212A-506E-5039-4B8DE3767319}"/>
              </a:ext>
            </a:extLst>
          </p:cNvPr>
          <p:cNvSpPr txBox="1"/>
          <p:nvPr/>
        </p:nvSpPr>
        <p:spPr>
          <a:xfrm>
            <a:off x="1607889" y="920621"/>
            <a:ext cx="8607105" cy="5016758"/>
          </a:xfrm>
          <a:prstGeom prst="rect">
            <a:avLst/>
          </a:prstGeom>
          <a:noFill/>
        </p:spPr>
        <p:txBody>
          <a:bodyPr wrap="square" rtlCol="0">
            <a:spAutoFit/>
          </a:bodyPr>
          <a:lstStyle/>
          <a:p>
            <a:pPr algn="ctr"/>
            <a:endParaRPr lang="en-US" sz="4000" dirty="0"/>
          </a:p>
          <a:p>
            <a:pPr algn="ctr"/>
            <a:r>
              <a:rPr lang="en-US" sz="4000" dirty="0"/>
              <a:t>P.S. You could skip over this offer, but then you'll stay right where you are now. Let me help you get out of the rut you've been in. Start achieving the results you deserve right now. Grab this program right now by clicking the buy button below.</a:t>
            </a:r>
          </a:p>
        </p:txBody>
      </p:sp>
    </p:spTree>
    <p:extLst>
      <p:ext uri="{BB962C8B-B14F-4D97-AF65-F5344CB8AC3E}">
        <p14:creationId xmlns:p14="http://schemas.microsoft.com/office/powerpoint/2010/main" val="1588000845"/>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30F8666A-212A-506E-5039-4B8DE3767319}"/>
              </a:ext>
            </a:extLst>
          </p:cNvPr>
          <p:cNvSpPr txBox="1"/>
          <p:nvPr/>
        </p:nvSpPr>
        <p:spPr>
          <a:xfrm>
            <a:off x="1607889" y="920621"/>
            <a:ext cx="8607105" cy="3785652"/>
          </a:xfrm>
          <a:prstGeom prst="rect">
            <a:avLst/>
          </a:prstGeom>
          <a:noFill/>
        </p:spPr>
        <p:txBody>
          <a:bodyPr wrap="square" rtlCol="0">
            <a:spAutoFit/>
          </a:bodyPr>
          <a:lstStyle/>
          <a:p>
            <a:pPr algn="ctr"/>
            <a:endParaRPr lang="en-US" sz="4000" dirty="0"/>
          </a:p>
          <a:p>
            <a:pPr algn="ctr"/>
            <a:r>
              <a:rPr lang="en-US" sz="4000" dirty="0"/>
              <a:t>P.P.S. Just a reminder, you're protected by our money back guarantee. So, you can try it out today, and enjoy peace of mind. All you have to do is click the buy button below to get started. </a:t>
            </a:r>
          </a:p>
        </p:txBody>
      </p:sp>
    </p:spTree>
    <p:extLst>
      <p:ext uri="{BB962C8B-B14F-4D97-AF65-F5344CB8AC3E}">
        <p14:creationId xmlns:p14="http://schemas.microsoft.com/office/powerpoint/2010/main" val="288848346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30F8666A-212A-506E-5039-4B8DE3767319}"/>
              </a:ext>
            </a:extLst>
          </p:cNvPr>
          <p:cNvSpPr txBox="1"/>
          <p:nvPr/>
        </p:nvSpPr>
        <p:spPr>
          <a:xfrm>
            <a:off x="1593908" y="2151727"/>
            <a:ext cx="8607105" cy="1938992"/>
          </a:xfrm>
          <a:prstGeom prst="rect">
            <a:avLst/>
          </a:prstGeom>
          <a:noFill/>
        </p:spPr>
        <p:txBody>
          <a:bodyPr wrap="square" rtlCol="0">
            <a:spAutoFit/>
          </a:bodyPr>
          <a:lstStyle/>
          <a:p>
            <a:pPr algn="ctr"/>
            <a:r>
              <a:rPr lang="en-US" sz="4000" dirty="0"/>
              <a:t>Truth is, many marketers struggle with solo ads. If you’re one of them, you have:</a:t>
            </a:r>
          </a:p>
        </p:txBody>
      </p:sp>
    </p:spTree>
    <p:extLst>
      <p:ext uri="{BB962C8B-B14F-4D97-AF65-F5344CB8AC3E}">
        <p14:creationId xmlns:p14="http://schemas.microsoft.com/office/powerpoint/2010/main" val="244258529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30F8666A-212A-506E-5039-4B8DE3767319}"/>
              </a:ext>
            </a:extLst>
          </p:cNvPr>
          <p:cNvSpPr txBox="1"/>
          <p:nvPr/>
        </p:nvSpPr>
        <p:spPr>
          <a:xfrm>
            <a:off x="1359016" y="1430273"/>
            <a:ext cx="8607105" cy="4401205"/>
          </a:xfrm>
          <a:prstGeom prst="rect">
            <a:avLst/>
          </a:prstGeom>
          <a:noFill/>
        </p:spPr>
        <p:txBody>
          <a:bodyPr wrap="square" rtlCol="0">
            <a:spAutoFit/>
          </a:bodyPr>
          <a:lstStyle/>
          <a:p>
            <a:pPr algn="ctr"/>
            <a:r>
              <a:rPr lang="en-US" sz="4000" dirty="0"/>
              <a:t>• spent hundreds or thousands on solo ads with very poor results.</a:t>
            </a:r>
          </a:p>
          <a:p>
            <a:pPr algn="ctr"/>
            <a:r>
              <a:rPr lang="en-US" sz="4000" dirty="0"/>
              <a:t>• gotten leads from solo ads but these leads don’t buy from you.</a:t>
            </a:r>
          </a:p>
          <a:p>
            <a:pPr algn="ctr"/>
            <a:r>
              <a:rPr lang="en-US" sz="4000" dirty="0"/>
              <a:t>• tried using different lead magnets but nobody seems to want to opt-in for them.</a:t>
            </a:r>
          </a:p>
        </p:txBody>
      </p:sp>
    </p:spTree>
    <p:extLst>
      <p:ext uri="{BB962C8B-B14F-4D97-AF65-F5344CB8AC3E}">
        <p14:creationId xmlns:p14="http://schemas.microsoft.com/office/powerpoint/2010/main" val="53934653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30F8666A-212A-506E-5039-4B8DE3767319}"/>
              </a:ext>
            </a:extLst>
          </p:cNvPr>
          <p:cNvSpPr txBox="1"/>
          <p:nvPr/>
        </p:nvSpPr>
        <p:spPr>
          <a:xfrm>
            <a:off x="1593908" y="2151727"/>
            <a:ext cx="8607105" cy="1323439"/>
          </a:xfrm>
          <a:prstGeom prst="rect">
            <a:avLst/>
          </a:prstGeom>
          <a:noFill/>
        </p:spPr>
        <p:txBody>
          <a:bodyPr wrap="square" rtlCol="0">
            <a:spAutoFit/>
          </a:bodyPr>
          <a:lstStyle/>
          <a:p>
            <a:pPr algn="ctr"/>
            <a:r>
              <a:rPr lang="en-US" sz="4000" dirty="0"/>
              <a:t>...and so, you’re starting to think that solo ads are a scam.</a:t>
            </a:r>
          </a:p>
        </p:txBody>
      </p:sp>
    </p:spTree>
    <p:extLst>
      <p:ext uri="{BB962C8B-B14F-4D97-AF65-F5344CB8AC3E}">
        <p14:creationId xmlns:p14="http://schemas.microsoft.com/office/powerpoint/2010/main" val="29394630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1413</TotalTime>
  <Words>1217</Words>
  <Application>Microsoft Office PowerPoint</Application>
  <PresentationFormat>Widescreen</PresentationFormat>
  <Paragraphs>102</Paragraphs>
  <Slides>65</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65</vt:i4>
      </vt:variant>
    </vt:vector>
  </HeadingPairs>
  <TitlesOfParts>
    <vt:vector size="69" baseType="lpstr">
      <vt:lpstr>Arial</vt:lpstr>
      <vt:lpstr>Calibri</vt:lpstr>
      <vt:lpstr>Calibri Light</vt:lpstr>
      <vt:lpstr>Office Theme</vt:lpstr>
      <vt:lpstr>Reseller sales video script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Reseller sales video script</dc:title>
  <dc:creator>Francis Ochoco</dc:creator>
  <cp:lastModifiedBy>Francis Ochoco</cp:lastModifiedBy>
  <cp:revision>78</cp:revision>
  <dcterms:created xsi:type="dcterms:W3CDTF">2022-08-27T23:04:25Z</dcterms:created>
  <dcterms:modified xsi:type="dcterms:W3CDTF">2022-08-31T22:03:30Z</dcterms:modified>
</cp:coreProperties>
</file>